
<file path=[Content_Types].xml><?xml version="1.0" encoding="utf-8"?>
<Types xmlns="http://schemas.openxmlformats.org/package/2006/content-types"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Default Extension="svg" ContentType="image/svg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 autoCompressPictures="0">
  <p:sldMasterIdLst>
    <p:sldMasterId id="2147483678" r:id="rId4"/>
  </p:sldMasterIdLst>
  <p:notesMasterIdLst>
    <p:notesMasterId r:id="rId17"/>
  </p:notesMasterIdLst>
  <p:handoutMasterIdLst>
    <p:handoutMasterId r:id="rId18"/>
  </p:handoutMasterIdLst>
  <p:sldIdLst>
    <p:sldId id="290" r:id="rId5"/>
    <p:sldId id="292" r:id="rId6"/>
    <p:sldId id="293" r:id="rId7"/>
    <p:sldId id="294" r:id="rId8"/>
    <p:sldId id="295" r:id="rId9"/>
    <p:sldId id="296" r:id="rId10"/>
    <p:sldId id="297" r:id="rId11"/>
    <p:sldId id="298" r:id="rId12"/>
    <p:sldId id="299" r:id="rId13"/>
    <p:sldId id="300" r:id="rId14"/>
    <p:sldId id="301" r:id="rId15"/>
    <p:sldId id="291" r:id="rId16"/>
  </p:sldIdLst>
  <p:sldSz cx="12190413" cy="6858000"/>
  <p:notesSz cx="6858000" cy="9144000"/>
  <p:defaultTextStyle>
    <a:defPPr rtl="0"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="" xmlns:p14="http://schemas.microsoft.com/office/powerpoint/2010/main">
        <p14:section name="Zapraszamy" id="{E75E278A-FF0E-49A4-B170-79828D63BBAD}">
          <p14:sldIdLst>
            <p14:sldId id="256"/>
          </p14:sldIdLst>
        </p14:section>
        <p14:section name="Projektowanie, Płynna zmiana, adnotacje, współpraca, funkcja Powiedz mi" id="{B9B51309-D148-4332-87C2-07BE32FBCA3B}">
          <p14:sldIdLst>
            <p14:sldId id="271"/>
            <p14:sldId id="279"/>
          </p14:sldIdLst>
        </p14:section>
        <p14:section name="Dowiedz się więcej" id="{2CC34DB2-6590-42C0-AD4B-A04C6060184E}">
          <p14:sldIdLst>
            <p14:sldId id="280"/>
            <p14:sldId id="281"/>
            <p14:sldId id="282"/>
            <p14:sldId id="283"/>
            <p14:sldId id="284"/>
            <p14:sldId id="285"/>
            <p14:sldId id="286"/>
            <p14:sldId id="287"/>
            <p14:sldId id="289"/>
          </p14:sldIdLst>
        </p14:section>
      </p14:sectionLst>
    </p:ext>
    <p:ext uri="{EFAFB233-063F-42B5-8137-9DF3F51BA10A}">
      <p15:sldGuideLst xmlns=""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3" name="Autor" initials="A" lastIdx="0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D24726"/>
    <a:srgbClr val="404040"/>
    <a:srgbClr val="FF9B45"/>
    <a:srgbClr val="DD462F"/>
    <a:srgbClr val="F8CFB6"/>
    <a:srgbClr val="F8CAB6"/>
    <a:srgbClr val="923922"/>
    <a:srgbClr val="F5F5F5"/>
    <a:srgbClr val="F2F2F2"/>
    <a:srgbClr val="D2B4A6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22" autoAdjust="0"/>
    <p:restoredTop sz="94241" autoAdjust="0"/>
  </p:normalViewPr>
  <p:slideViewPr>
    <p:cSldViewPr snapToGrid="0">
      <p:cViewPr varScale="1">
        <p:scale>
          <a:sx n="46" d="100"/>
          <a:sy n="46" d="100"/>
        </p:scale>
        <p:origin x="-126" y="-540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2" d="100"/>
          <a:sy n="52" d="100"/>
        </p:scale>
        <p:origin x="2862" y="84"/>
      </p:cViewPr>
      <p:guideLst/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commentAuthors" Target="commentAuthor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główek — symbol zastępczy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pl-PL"/>
          </a:p>
        </p:txBody>
      </p:sp>
      <p:sp>
        <p:nvSpPr>
          <p:cNvPr id="3" name="Data — symbol zastępczy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111DA3C5-09EA-47D3-8EBA-995B4EC6CF85}" type="datetime1">
              <a:rPr lang="pl-PL" smtClean="0"/>
              <a:pPr rtl="0"/>
              <a:t>2026-03-04</a:t>
            </a:fld>
            <a:endParaRPr lang="pl-PL" dirty="0"/>
          </a:p>
        </p:txBody>
      </p:sp>
      <p:sp>
        <p:nvSpPr>
          <p:cNvPr id="4" name="Stopka — symbol zastępczy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pl-PL"/>
          </a:p>
        </p:txBody>
      </p:sp>
      <p:sp>
        <p:nvSpPr>
          <p:cNvPr id="5" name="Numer slajdu — symbol zastępczy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9C679768-A2FC-4D08-91F6-8DCE6C566B36}" type="slidenum">
              <a:rPr lang="pl-PL" smtClean="0"/>
              <a:pPr rtl="0"/>
              <a:t>‹#›</a:t>
            </a:fld>
            <a:endParaRPr lang="pl-PL"/>
          </a:p>
        </p:txBody>
      </p:sp>
    </p:spTree>
    <p:extLst>
      <p:ext uri="{BB962C8B-B14F-4D97-AF65-F5344CB8AC3E}">
        <p14:creationId xmlns="" xmlns:p14="http://schemas.microsoft.com/office/powerpoint/2010/main" val="183025516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główek — symbol zastępczy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pl-PL" noProof="0"/>
          </a:p>
        </p:txBody>
      </p:sp>
      <p:sp>
        <p:nvSpPr>
          <p:cNvPr id="3" name="Data — symbol zastępcz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5EDBEAD-7603-4B55-AFA7-17A6FCD2E729}" type="datetime1">
              <a:rPr lang="pl-PL" smtClean="0"/>
              <a:pPr/>
              <a:t>2026-03-04</a:t>
            </a:fld>
            <a:endParaRPr lang="pl-PL" dirty="0"/>
          </a:p>
        </p:txBody>
      </p:sp>
      <p:sp>
        <p:nvSpPr>
          <p:cNvPr id="4" name="Obraz slajdu — symbol zastępczy 3"/>
          <p:cNvSpPr>
            <a:spLocks noGrp="1" noRot="1" noChangeAspect="1"/>
          </p:cNvSpPr>
          <p:nvPr>
            <p:ph type="sldImg" idx="2"/>
          </p:nvPr>
        </p:nvSpPr>
        <p:spPr>
          <a:xfrm>
            <a:off x="687388" y="1143000"/>
            <a:ext cx="54832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pl-PL" noProof="0"/>
          </a:p>
        </p:txBody>
      </p:sp>
      <p:sp>
        <p:nvSpPr>
          <p:cNvPr id="5" name="Notatki — symbol zastępcz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pl-PL" noProof="0"/>
              <a:t>Kliknij, aby edytować style wzorca tekstu</a:t>
            </a:r>
          </a:p>
          <a:p>
            <a:pPr lvl="1" rtl="0"/>
            <a:r>
              <a:rPr lang="pl-PL" noProof="0"/>
              <a:t>Drugi poziom</a:t>
            </a:r>
          </a:p>
          <a:p>
            <a:pPr lvl="2" rtl="0"/>
            <a:r>
              <a:rPr lang="pl-PL" noProof="0"/>
              <a:t>Trzeci poziom</a:t>
            </a:r>
          </a:p>
          <a:p>
            <a:pPr lvl="3" rtl="0"/>
            <a:r>
              <a:rPr lang="pl-PL" noProof="0"/>
              <a:t>Czwarty poziom</a:t>
            </a:r>
          </a:p>
          <a:p>
            <a:pPr lvl="4" rtl="0"/>
            <a:r>
              <a:rPr lang="pl-PL" noProof="0"/>
              <a:t>Piąty poziom</a:t>
            </a:r>
          </a:p>
        </p:txBody>
      </p:sp>
      <p:sp>
        <p:nvSpPr>
          <p:cNvPr id="6" name="Stopka — symbol zastępczy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pl-PL" noProof="0"/>
          </a:p>
        </p:txBody>
      </p:sp>
      <p:sp>
        <p:nvSpPr>
          <p:cNvPr id="7" name="Numer slajdu — symbol zastępczy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DF61EA0F-A667-4B49-8422-0062BC55E249}" type="slidenum">
              <a:rPr lang="pl-PL" noProof="0" smtClean="0"/>
              <a:pPr rtl="0"/>
              <a:t>‹#›</a:t>
            </a:fld>
            <a:endParaRPr lang="pl-PL" noProof="0"/>
          </a:p>
        </p:txBody>
      </p:sp>
    </p:spTree>
    <p:extLst>
      <p:ext uri="{BB962C8B-B14F-4D97-AF65-F5344CB8AC3E}">
        <p14:creationId xmlns="" xmlns:p14="http://schemas.microsoft.com/office/powerpoint/2010/main" val="33819102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2588" y="685800"/>
            <a:ext cx="60928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6" name="Google Shape;146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2588" y="685800"/>
            <a:ext cx="60928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6" name="Google Shape;146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="" xmlns:p14="http://schemas.microsoft.com/office/powerpoint/2010/main" val="29881267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914281" y="2130426"/>
            <a:ext cx="10361851" cy="1470025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828562" y="3886200"/>
            <a:ext cx="8533289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9E375F2A-757F-44A2-AB8E-950DAE05BA53}" type="datetime1">
              <a:rPr lang="pl-PL" noProof="0" smtClean="0"/>
              <a:pPr rtl="0"/>
              <a:t>2026-03-04</a:t>
            </a:fld>
            <a:endParaRPr lang="pl-PL" noProof="0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pl-PL" noProof="0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9860EDB8-5305-433F-BE41-D7A86D811DB3}" type="slidenum">
              <a:rPr lang="pl-PL" noProof="0" smtClean="0"/>
              <a:pPr rtl="0"/>
              <a:t>‹#›</a:t>
            </a:fld>
            <a:endParaRPr lang="pl-PL" noProof="0"/>
          </a:p>
        </p:txBody>
      </p:sp>
    </p:spTree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9E375F2A-757F-44A2-AB8E-950DAE05BA53}" type="datetime1">
              <a:rPr lang="pl-PL" noProof="0" smtClean="0"/>
              <a:pPr rtl="0"/>
              <a:t>2026-03-04</a:t>
            </a:fld>
            <a:endParaRPr lang="pl-PL" noProof="0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pl-PL" noProof="0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9860EDB8-5305-433F-BE41-D7A86D811DB3}" type="slidenum">
              <a:rPr lang="pl-PL" noProof="0" smtClean="0"/>
              <a:pPr rtl="0"/>
              <a:t>‹#›</a:t>
            </a:fld>
            <a:endParaRPr lang="pl-PL" noProof="0"/>
          </a:p>
        </p:txBody>
      </p:sp>
    </p:spTree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8838049" y="274639"/>
            <a:ext cx="2742843" cy="5851525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609521" y="274639"/>
            <a:ext cx="8025355" cy="5851525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9E375F2A-757F-44A2-AB8E-950DAE05BA53}" type="datetime1">
              <a:rPr lang="pl-PL" noProof="0" smtClean="0"/>
              <a:pPr rtl="0"/>
              <a:t>2026-03-04</a:t>
            </a:fld>
            <a:endParaRPr lang="pl-PL" noProof="0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pl-PL" noProof="0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9860EDB8-5305-433F-BE41-D7A86D811DB3}" type="slidenum">
              <a:rPr lang="pl-PL" noProof="0" smtClean="0"/>
              <a:pPr rtl="0"/>
              <a:t>‹#›</a:t>
            </a:fld>
            <a:endParaRPr lang="pl-PL" noProof="0"/>
          </a:p>
        </p:txBody>
      </p:sp>
    </p:spTree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rostokąt 8"/>
          <p:cNvSpPr/>
          <p:nvPr userDrawn="1"/>
        </p:nvSpPr>
        <p:spPr>
          <a:xfrm>
            <a:off x="255999" y="265177"/>
            <a:ext cx="11681529" cy="6332433"/>
          </a:xfrm>
          <a:prstGeom prst="rect">
            <a:avLst/>
          </a:prstGeom>
          <a:solidFill>
            <a:srgbClr val="F5F5F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 anchorCtr="0"/>
          <a:lstStyle/>
          <a:p>
            <a:pPr algn="ctr" rtl="0"/>
            <a:endParaRPr lang="pl-PL" sz="1350" noProof="0"/>
          </a:p>
        </p:txBody>
      </p:sp>
      <p:cxnSp>
        <p:nvCxnSpPr>
          <p:cNvPr id="12" name="Łącznik prosty 11"/>
          <p:cNvCxnSpPr/>
          <p:nvPr userDrawn="1"/>
        </p:nvCxnSpPr>
        <p:spPr>
          <a:xfrm>
            <a:off x="604357" y="1196392"/>
            <a:ext cx="10981702" cy="0"/>
          </a:xfrm>
          <a:prstGeom prst="line">
            <a:avLst/>
          </a:prstGeom>
          <a:ln w="25400">
            <a:solidFill>
              <a:srgbClr val="D2472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ytuł 3"/>
          <p:cNvSpPr>
            <a:spLocks noGrp="1"/>
          </p:cNvSpPr>
          <p:nvPr>
            <p:ph type="title" hasCustomPrompt="1"/>
          </p:nvPr>
        </p:nvSpPr>
        <p:spPr>
          <a:xfrm>
            <a:off x="521141" y="448056"/>
            <a:ext cx="6876223" cy="640080"/>
          </a:xfrm>
        </p:spPr>
        <p:txBody>
          <a:bodyPr rtlCol="0" anchor="b" anchorCtr="0">
            <a:normAutofit/>
          </a:bodyPr>
          <a:lstStyle>
            <a:lvl1pPr>
              <a:defRPr sz="2100">
                <a:solidFill>
                  <a:schemeClr val="bg2">
                    <a:lumMod val="25000"/>
                  </a:schemeClr>
                </a:solidFill>
              </a:defRPr>
            </a:lvl1pPr>
          </a:lstStyle>
          <a:p>
            <a:pPr rtl="0"/>
            <a:r>
              <a:rPr lang="pl-PL" noProof="0"/>
              <a:t>Kliknij, aby edytować styl wzorca tytułu</a:t>
            </a:r>
          </a:p>
        </p:txBody>
      </p:sp>
      <p:sp>
        <p:nvSpPr>
          <p:cNvPr id="3" name="Zawartość — symbol zastępczy 2"/>
          <p:cNvSpPr>
            <a:spLocks noGrp="1"/>
          </p:cNvSpPr>
          <p:nvPr>
            <p:ph sz="quarter" idx="10"/>
          </p:nvPr>
        </p:nvSpPr>
        <p:spPr>
          <a:xfrm>
            <a:off x="539426" y="1435608"/>
            <a:ext cx="4415977" cy="3977640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en-US" sz="900" smtClean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lang="en-US" sz="900" smtClean="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lang="en-US" sz="900" smtClean="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lang="en-US" sz="900" smtClean="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lang="en-US"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marL="0" lvl="0" indent="0" rtl="0">
              <a:lnSpc>
                <a:spcPct val="150000"/>
              </a:lnSpc>
              <a:spcBef>
                <a:spcPts val="750"/>
              </a:spcBef>
              <a:spcAft>
                <a:spcPts val="900"/>
              </a:spcAft>
              <a:buNone/>
            </a:pPr>
            <a:r>
              <a:rPr lang="pl-PL" noProof="0"/>
              <a:t>Kliknij, aby edytować style wzorca tekstu</a:t>
            </a:r>
          </a:p>
          <a:p>
            <a:pPr marL="0" lvl="1" indent="0" rtl="0">
              <a:lnSpc>
                <a:spcPct val="150000"/>
              </a:lnSpc>
              <a:spcBef>
                <a:spcPts val="750"/>
              </a:spcBef>
              <a:spcAft>
                <a:spcPts val="900"/>
              </a:spcAft>
              <a:buNone/>
            </a:pPr>
            <a:r>
              <a:rPr lang="pl-PL" noProof="0"/>
              <a:t>Drugi poziom</a:t>
            </a:r>
          </a:p>
          <a:p>
            <a:pPr marL="0" lvl="2" indent="0" rtl="0">
              <a:lnSpc>
                <a:spcPct val="150000"/>
              </a:lnSpc>
              <a:spcBef>
                <a:spcPts val="750"/>
              </a:spcBef>
              <a:spcAft>
                <a:spcPts val="900"/>
              </a:spcAft>
              <a:buNone/>
            </a:pPr>
            <a:r>
              <a:rPr lang="pl-PL" noProof="0"/>
              <a:t>Trzeci poziom</a:t>
            </a:r>
          </a:p>
          <a:p>
            <a:pPr marL="0" lvl="3" indent="0" rtl="0">
              <a:lnSpc>
                <a:spcPct val="150000"/>
              </a:lnSpc>
              <a:spcBef>
                <a:spcPts val="750"/>
              </a:spcBef>
              <a:spcAft>
                <a:spcPts val="900"/>
              </a:spcAft>
              <a:buNone/>
            </a:pPr>
            <a:r>
              <a:rPr lang="pl-PL" noProof="0"/>
              <a:t>Czwarty poziom</a:t>
            </a:r>
          </a:p>
          <a:p>
            <a:pPr marL="0" lvl="4" indent="0" rtl="0">
              <a:lnSpc>
                <a:spcPct val="150000"/>
              </a:lnSpc>
              <a:spcBef>
                <a:spcPts val="750"/>
              </a:spcBef>
              <a:spcAft>
                <a:spcPts val="900"/>
              </a:spcAft>
              <a:buNone/>
            </a:pPr>
            <a:r>
              <a:rPr lang="pl-PL" noProof="0"/>
              <a:t>Piąty poziom</a:t>
            </a:r>
          </a:p>
        </p:txBody>
      </p:sp>
      <p:sp>
        <p:nvSpPr>
          <p:cNvPr id="6" name="Data — symbol zastępczy 3"/>
          <p:cNvSpPr>
            <a:spLocks noGrp="1"/>
          </p:cNvSpPr>
          <p:nvPr>
            <p:ph type="dt" sz="half" idx="2"/>
          </p:nvPr>
        </p:nvSpPr>
        <p:spPr>
          <a:xfrm>
            <a:off x="539426" y="6203954"/>
            <a:ext cx="32761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rtl="0"/>
            <a:fld id="{D8EB424E-7AF5-44A8-B3DF-238D72059AA0}" type="datetime1">
              <a:rPr lang="pl-PL" noProof="0" smtClean="0"/>
              <a:pPr rtl="0"/>
              <a:t>2026-03-04</a:t>
            </a:fld>
            <a:endParaRPr lang="pl-PL" noProof="0"/>
          </a:p>
        </p:txBody>
      </p:sp>
      <p:sp>
        <p:nvSpPr>
          <p:cNvPr id="7" name="Stopka — symbol zastępczy 4"/>
          <p:cNvSpPr>
            <a:spLocks noGrp="1"/>
          </p:cNvSpPr>
          <p:nvPr>
            <p:ph type="ftr" sz="quarter" idx="3"/>
          </p:nvPr>
        </p:nvSpPr>
        <p:spPr>
          <a:xfrm>
            <a:off x="4647595" y="6203954"/>
            <a:ext cx="289522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rtl="0"/>
            <a:endParaRPr lang="pl-PL" noProof="0"/>
          </a:p>
        </p:txBody>
      </p:sp>
      <p:sp>
        <p:nvSpPr>
          <p:cNvPr id="8" name="Numer slajdu — symbol zastępczy 5"/>
          <p:cNvSpPr>
            <a:spLocks noGrp="1"/>
          </p:cNvSpPr>
          <p:nvPr>
            <p:ph type="sldNum" sz="quarter" idx="4"/>
          </p:nvPr>
        </p:nvSpPr>
        <p:spPr>
          <a:xfrm>
            <a:off x="8370837" y="6203954"/>
            <a:ext cx="32761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rtl="0"/>
            <a:fld id="{9860EDB8-5305-433F-BE41-D7A86D811DB3}" type="slidenum">
              <a:rPr lang="pl-PL" noProof="0" smtClean="0"/>
              <a:pPr rtl="0"/>
              <a:t>‹#›</a:t>
            </a:fld>
            <a:endParaRPr lang="pl-PL" noProof="0"/>
          </a:p>
        </p:txBody>
      </p:sp>
      <p:pic>
        <p:nvPicPr>
          <p:cNvPr id="5" name="Grafika 4">
            <a:extLst>
              <a:ext uri="{FF2B5EF4-FFF2-40B4-BE49-F238E27FC236}">
                <a16:creationId xmlns="" xmlns:a16="http://schemas.microsoft.com/office/drawing/2014/main" id="{E0BC4C93-BEC3-404A-A7C3-B1DC9C16E39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=""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548027" y="5661609"/>
            <a:ext cx="1098984" cy="824345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218583654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rostokąt 8"/>
          <p:cNvSpPr/>
          <p:nvPr userDrawn="1"/>
        </p:nvSpPr>
        <p:spPr>
          <a:xfrm>
            <a:off x="254919" y="262786"/>
            <a:ext cx="11681529" cy="6332433"/>
          </a:xfrm>
          <a:prstGeom prst="rect">
            <a:avLst/>
          </a:prstGeom>
          <a:solidFill>
            <a:srgbClr val="F5F5F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pl-PL" sz="1350" noProof="0"/>
          </a:p>
        </p:txBody>
      </p:sp>
      <p:sp>
        <p:nvSpPr>
          <p:cNvPr id="10" name="Prostokąt 9"/>
          <p:cNvSpPr/>
          <p:nvPr userDrawn="1"/>
        </p:nvSpPr>
        <p:spPr bwMode="blackWhite">
          <a:xfrm>
            <a:off x="254917" y="262786"/>
            <a:ext cx="11680581" cy="2072643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pl-PL" sz="1350" noProof="0"/>
          </a:p>
        </p:txBody>
      </p:sp>
      <p:sp>
        <p:nvSpPr>
          <p:cNvPr id="2" name="Tytuł 1"/>
          <p:cNvSpPr>
            <a:spLocks noGrp="1"/>
          </p:cNvSpPr>
          <p:nvPr>
            <p:ph type="title" hasCustomPrompt="1"/>
          </p:nvPr>
        </p:nvSpPr>
        <p:spPr>
          <a:xfrm>
            <a:off x="521140" y="1536192"/>
            <a:ext cx="6875393" cy="640080"/>
          </a:xfrm>
        </p:spPr>
        <p:txBody>
          <a:bodyPr rtlCol="0">
            <a:normAutofit/>
          </a:bodyPr>
          <a:lstStyle>
            <a:lvl1pPr>
              <a:defRPr sz="27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r>
              <a:rPr lang="pl-PL" noProof="0" dirty="0"/>
              <a:t>Kliknij, aby edytować styl wzorca tytułu</a:t>
            </a:r>
          </a:p>
        </p:txBody>
      </p:sp>
      <p:sp>
        <p:nvSpPr>
          <p:cNvPr id="7" name="Zawartość — symbol zastępczy 6"/>
          <p:cNvSpPr>
            <a:spLocks noGrp="1"/>
          </p:cNvSpPr>
          <p:nvPr>
            <p:ph sz="quarter" idx="13" hasCustomPrompt="1"/>
          </p:nvPr>
        </p:nvSpPr>
        <p:spPr>
          <a:xfrm>
            <a:off x="539426" y="2560320"/>
            <a:ext cx="9444522" cy="3977640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en-US" sz="180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1pPr>
            <a:lvl2pPr>
              <a:defRPr lang="en-US" sz="900" dirty="0" smtClean="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lang="en-US" sz="900" dirty="0" smtClean="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lang="en-US" sz="900" dirty="0" smtClean="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lang="en-US" sz="900" dirty="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marL="0" lvl="0" indent="0" rtl="0">
              <a:lnSpc>
                <a:spcPct val="150000"/>
              </a:lnSpc>
              <a:spcBef>
                <a:spcPts val="750"/>
              </a:spcBef>
              <a:spcAft>
                <a:spcPts val="900"/>
              </a:spcAft>
              <a:buNone/>
            </a:pPr>
            <a:r>
              <a:rPr lang="pl-PL" noProof="0"/>
              <a:t>Kliknij, aby edytować style wzorców tekstu</a:t>
            </a:r>
          </a:p>
          <a:p>
            <a:pPr marL="0" lvl="1" indent="0" rtl="0">
              <a:lnSpc>
                <a:spcPct val="150000"/>
              </a:lnSpc>
              <a:spcBef>
                <a:spcPts val="750"/>
              </a:spcBef>
              <a:spcAft>
                <a:spcPts val="900"/>
              </a:spcAft>
              <a:buNone/>
            </a:pPr>
            <a:r>
              <a:rPr lang="pl-PL" noProof="0"/>
              <a:t>Drugi poziom</a:t>
            </a:r>
          </a:p>
          <a:p>
            <a:pPr marL="0" lvl="2" indent="0" rtl="0">
              <a:lnSpc>
                <a:spcPct val="150000"/>
              </a:lnSpc>
              <a:spcBef>
                <a:spcPts val="750"/>
              </a:spcBef>
              <a:spcAft>
                <a:spcPts val="900"/>
              </a:spcAft>
              <a:buNone/>
            </a:pPr>
            <a:r>
              <a:rPr lang="pl-PL" noProof="0"/>
              <a:t>Trzeci poziom</a:t>
            </a:r>
          </a:p>
          <a:p>
            <a:pPr marL="0" lvl="3" indent="0" rtl="0">
              <a:lnSpc>
                <a:spcPct val="150000"/>
              </a:lnSpc>
              <a:spcBef>
                <a:spcPts val="750"/>
              </a:spcBef>
              <a:spcAft>
                <a:spcPts val="900"/>
              </a:spcAft>
              <a:buNone/>
            </a:pPr>
            <a:r>
              <a:rPr lang="pl-PL" noProof="0"/>
              <a:t>Czwarty poziom</a:t>
            </a:r>
          </a:p>
          <a:p>
            <a:pPr marL="0" lvl="4" indent="0" rtl="0">
              <a:lnSpc>
                <a:spcPct val="150000"/>
              </a:lnSpc>
              <a:spcBef>
                <a:spcPts val="750"/>
              </a:spcBef>
              <a:spcAft>
                <a:spcPts val="900"/>
              </a:spcAft>
              <a:buNone/>
            </a:pPr>
            <a:r>
              <a:rPr lang="pl-PL" noProof="0"/>
              <a:t>Piąty poziom</a:t>
            </a:r>
          </a:p>
        </p:txBody>
      </p:sp>
    </p:spTree>
    <p:extLst>
      <p:ext uri="{BB962C8B-B14F-4D97-AF65-F5344CB8AC3E}">
        <p14:creationId xmlns="" xmlns:p14="http://schemas.microsoft.com/office/powerpoint/2010/main" val="13356555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D8EB424E-7AF5-44A8-B3DF-238D72059AA0}" type="datetime1">
              <a:rPr lang="pl-PL" noProof="0" smtClean="0"/>
              <a:pPr rtl="0"/>
              <a:t>2026-03-04</a:t>
            </a:fld>
            <a:endParaRPr lang="pl-PL" noProof="0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pl-PL" noProof="0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9860EDB8-5305-433F-BE41-D7A86D811DB3}" type="slidenum">
              <a:rPr lang="pl-PL" noProof="0" smtClean="0"/>
              <a:pPr rtl="0"/>
              <a:t>‹#›</a:t>
            </a:fld>
            <a:endParaRPr lang="pl-PL" noProof="0"/>
          </a:p>
        </p:txBody>
      </p:sp>
      <p:sp>
        <p:nvSpPr>
          <p:cNvPr id="7" name="Prostokąt 6"/>
          <p:cNvSpPr/>
          <p:nvPr userDrawn="1"/>
        </p:nvSpPr>
        <p:spPr>
          <a:xfrm>
            <a:off x="255999" y="265177"/>
            <a:ext cx="11681529" cy="6332433"/>
          </a:xfrm>
          <a:prstGeom prst="rect">
            <a:avLst/>
          </a:prstGeom>
          <a:solidFill>
            <a:srgbClr val="F5F5F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 anchorCtr="0"/>
          <a:lstStyle/>
          <a:p>
            <a:pPr algn="ctr" rtl="0"/>
            <a:endParaRPr lang="pl-PL" sz="1350" noProof="0"/>
          </a:p>
        </p:txBody>
      </p:sp>
      <p:cxnSp>
        <p:nvCxnSpPr>
          <p:cNvPr id="8" name="Łącznik prosty 7"/>
          <p:cNvCxnSpPr/>
          <p:nvPr userDrawn="1"/>
        </p:nvCxnSpPr>
        <p:spPr>
          <a:xfrm>
            <a:off x="604357" y="1196392"/>
            <a:ext cx="10981702" cy="0"/>
          </a:xfrm>
          <a:prstGeom prst="line">
            <a:avLst/>
          </a:prstGeom>
          <a:ln w="25400">
            <a:solidFill>
              <a:srgbClr val="D2472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Grafika 4">
            <a:extLst>
              <a:ext uri="{FF2B5EF4-FFF2-40B4-BE49-F238E27FC236}">
                <a16:creationId xmlns="" xmlns:a16="http://schemas.microsoft.com/office/drawing/2014/main" id="{E0BC4C93-BEC3-404A-A7C3-B1DC9C16E39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=""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548027" y="5661609"/>
            <a:ext cx="1098984" cy="824345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962959" y="4406901"/>
            <a:ext cx="10361851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962959" y="2906713"/>
            <a:ext cx="10361851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139E04-C50C-442E-8B79-CDC7AEB144AB}" type="datetimeFigureOut">
              <a:rPr lang="pl-PL" smtClean="0"/>
              <a:pPr/>
              <a:t>2026-03-04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E1753F-1947-4956-9F9C-923E63620432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7" name="Prostokąt 6"/>
          <p:cNvSpPr/>
          <p:nvPr userDrawn="1"/>
        </p:nvSpPr>
        <p:spPr>
          <a:xfrm>
            <a:off x="254919" y="262786"/>
            <a:ext cx="11681529" cy="6332433"/>
          </a:xfrm>
          <a:prstGeom prst="rect">
            <a:avLst/>
          </a:prstGeom>
          <a:solidFill>
            <a:srgbClr val="F5F5F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pl-PL" sz="1350" noProof="0"/>
          </a:p>
        </p:txBody>
      </p:sp>
      <p:sp>
        <p:nvSpPr>
          <p:cNvPr id="8" name="Prostokąt 7"/>
          <p:cNvSpPr/>
          <p:nvPr userDrawn="1"/>
        </p:nvSpPr>
        <p:spPr bwMode="blackWhite">
          <a:xfrm>
            <a:off x="254917" y="262786"/>
            <a:ext cx="11680581" cy="2072643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pl-PL" sz="1350" noProof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609521" y="1600201"/>
            <a:ext cx="5384099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6196793" y="1600201"/>
            <a:ext cx="5384099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9E375F2A-757F-44A2-AB8E-950DAE05BA53}" type="datetime1">
              <a:rPr lang="pl-PL" noProof="0" smtClean="0"/>
              <a:pPr rtl="0"/>
              <a:t>2026-03-04</a:t>
            </a:fld>
            <a:endParaRPr lang="pl-PL" noProof="0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pl-PL" noProof="0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9860EDB8-5305-433F-BE41-D7A86D811DB3}" type="slidenum">
              <a:rPr lang="pl-PL" noProof="0" smtClean="0"/>
              <a:pPr rtl="0"/>
              <a:t>‹#›</a:t>
            </a:fld>
            <a:endParaRPr lang="pl-PL" noProof="0"/>
          </a:p>
        </p:txBody>
      </p:sp>
    </p:spTree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609521" y="1535113"/>
            <a:ext cx="5386216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609521" y="2174875"/>
            <a:ext cx="5386216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6192561" y="1535113"/>
            <a:ext cx="5388332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6192561" y="2174875"/>
            <a:ext cx="5388332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9E375F2A-757F-44A2-AB8E-950DAE05BA53}" type="datetime1">
              <a:rPr lang="pl-PL" noProof="0" smtClean="0"/>
              <a:pPr rtl="0"/>
              <a:t>2026-03-04</a:t>
            </a:fld>
            <a:endParaRPr lang="pl-PL" noProof="0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pl-PL" noProof="0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9860EDB8-5305-433F-BE41-D7A86D811DB3}" type="slidenum">
              <a:rPr lang="pl-PL" noProof="0" smtClean="0"/>
              <a:pPr rtl="0"/>
              <a:t>‹#›</a:t>
            </a:fld>
            <a:endParaRPr lang="pl-PL" noProof="0"/>
          </a:p>
        </p:txBody>
      </p:sp>
    </p:spTree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9E375F2A-757F-44A2-AB8E-950DAE05BA53}" type="datetime1">
              <a:rPr lang="pl-PL" noProof="0" smtClean="0"/>
              <a:pPr rtl="0"/>
              <a:t>2026-03-04</a:t>
            </a:fld>
            <a:endParaRPr lang="pl-PL" noProof="0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pl-PL" noProof="0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9860EDB8-5305-433F-BE41-D7A86D811DB3}" type="slidenum">
              <a:rPr lang="pl-PL" noProof="0" smtClean="0"/>
              <a:pPr rtl="0"/>
              <a:t>‹#›</a:t>
            </a:fld>
            <a:endParaRPr lang="pl-PL" noProof="0"/>
          </a:p>
        </p:txBody>
      </p:sp>
    </p:spTree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9E375F2A-757F-44A2-AB8E-950DAE05BA53}" type="datetime1">
              <a:rPr lang="pl-PL" noProof="0" smtClean="0"/>
              <a:pPr rtl="0"/>
              <a:t>2026-03-04</a:t>
            </a:fld>
            <a:endParaRPr lang="pl-PL" noProof="0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pl-PL" noProof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9860EDB8-5305-433F-BE41-D7A86D811DB3}" type="slidenum">
              <a:rPr lang="pl-PL" noProof="0" smtClean="0"/>
              <a:pPr rtl="0"/>
              <a:t>‹#›</a:t>
            </a:fld>
            <a:endParaRPr lang="pl-PL" noProof="0"/>
          </a:p>
        </p:txBody>
      </p:sp>
    </p:spTree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09521" y="273050"/>
            <a:ext cx="4010562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766113" y="273051"/>
            <a:ext cx="681477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609521" y="1435101"/>
            <a:ext cx="4010562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9E375F2A-757F-44A2-AB8E-950DAE05BA53}" type="datetime1">
              <a:rPr lang="pl-PL" noProof="0" smtClean="0"/>
              <a:pPr rtl="0"/>
              <a:t>2026-03-04</a:t>
            </a:fld>
            <a:endParaRPr lang="pl-PL" noProof="0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pl-PL" noProof="0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9860EDB8-5305-433F-BE41-D7A86D811DB3}" type="slidenum">
              <a:rPr lang="pl-PL" noProof="0" smtClean="0"/>
              <a:pPr rtl="0"/>
              <a:t>‹#›</a:t>
            </a:fld>
            <a:endParaRPr lang="pl-PL" noProof="0"/>
          </a:p>
        </p:txBody>
      </p:sp>
    </p:spTree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389406" y="4800600"/>
            <a:ext cx="7314248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2389406" y="612775"/>
            <a:ext cx="7314248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2389406" y="5367338"/>
            <a:ext cx="7314248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9E375F2A-757F-44A2-AB8E-950DAE05BA53}" type="datetime1">
              <a:rPr lang="pl-PL" noProof="0" smtClean="0"/>
              <a:pPr rtl="0"/>
              <a:t>2026-03-04</a:t>
            </a:fld>
            <a:endParaRPr lang="pl-PL" noProof="0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pl-PL" noProof="0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9860EDB8-5305-433F-BE41-D7A86D811DB3}" type="slidenum">
              <a:rPr lang="pl-PL" noProof="0" smtClean="0"/>
              <a:pPr rtl="0"/>
              <a:t>‹#›</a:t>
            </a:fld>
            <a:endParaRPr lang="pl-PL" noProof="0"/>
          </a:p>
        </p:txBody>
      </p:sp>
    </p:spTree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609521" y="274638"/>
            <a:ext cx="10971372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609521" y="1600201"/>
            <a:ext cx="10971372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609521" y="6356351"/>
            <a:ext cx="284443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9E375F2A-757F-44A2-AB8E-950DAE05BA53}" type="datetime1">
              <a:rPr lang="pl-PL" noProof="0" smtClean="0"/>
              <a:pPr rtl="0"/>
              <a:t>2026-03-04</a:t>
            </a:fld>
            <a:endParaRPr lang="pl-PL" noProof="0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4165058" y="6356351"/>
            <a:ext cx="386029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endParaRPr lang="pl-PL" noProof="0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8736463" y="6356351"/>
            <a:ext cx="284443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9860EDB8-5305-433F-BE41-D7A86D811DB3}" type="slidenum">
              <a:rPr lang="pl-PL" noProof="0" smtClean="0"/>
              <a:pPr rtl="0"/>
              <a:t>‹#›</a:t>
            </a:fld>
            <a:endParaRPr lang="pl-PL" noProof="0"/>
          </a:p>
        </p:txBody>
      </p:sp>
      <p:sp>
        <p:nvSpPr>
          <p:cNvPr id="7" name="Prostokąt 6"/>
          <p:cNvSpPr/>
          <p:nvPr userDrawn="1"/>
        </p:nvSpPr>
        <p:spPr>
          <a:xfrm>
            <a:off x="255999" y="265177"/>
            <a:ext cx="11681529" cy="6332433"/>
          </a:xfrm>
          <a:prstGeom prst="rect">
            <a:avLst/>
          </a:prstGeom>
          <a:solidFill>
            <a:srgbClr val="F5F5F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 anchorCtr="0"/>
          <a:lstStyle/>
          <a:p>
            <a:pPr algn="ctr" rtl="0"/>
            <a:endParaRPr lang="pl-PL" sz="1350" noProof="0"/>
          </a:p>
        </p:txBody>
      </p:sp>
      <p:cxnSp>
        <p:nvCxnSpPr>
          <p:cNvPr id="8" name="Łącznik prosty 7"/>
          <p:cNvCxnSpPr/>
          <p:nvPr userDrawn="1"/>
        </p:nvCxnSpPr>
        <p:spPr>
          <a:xfrm>
            <a:off x="604357" y="1196392"/>
            <a:ext cx="10981702" cy="0"/>
          </a:xfrm>
          <a:prstGeom prst="line">
            <a:avLst/>
          </a:prstGeom>
          <a:ln w="25400"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62" r:id="rId12"/>
    <p:sldLayoutId id="2147483663" r:id="rId13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p19"/>
          <p:cNvSpPr txBox="1">
            <a:spLocks noGrp="1"/>
          </p:cNvSpPr>
          <p:nvPr>
            <p:ph type="ctrTitle"/>
          </p:nvPr>
        </p:nvSpPr>
        <p:spPr>
          <a:xfrm>
            <a:off x="1023392" y="2560569"/>
            <a:ext cx="11167021" cy="3346800"/>
          </a:xfrm>
          <a:prstGeom prst="rect">
            <a:avLst/>
          </a:prstGeom>
        </p:spPr>
        <p:txBody>
          <a:bodyPr spcFirstLastPara="1" vert="horz" wrap="square" lIns="102384" tIns="102384" rIns="102384" bIns="102384" rtlCol="0" anchor="b" anchorCtr="0">
            <a:noAutofit/>
          </a:bodyPr>
          <a:lstStyle/>
          <a:p>
            <a:pPr>
              <a:spcBef>
                <a:spcPts val="0"/>
              </a:spcBef>
            </a:pPr>
            <a:r>
              <a:rPr lang="pl-PL" sz="101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HTML </a:t>
            </a:r>
            <a:r>
              <a:rPr lang="pl-PL" dirty="0"/>
              <a:t/>
            </a:r>
            <a:br>
              <a:rPr lang="pl-PL" dirty="0"/>
            </a:br>
            <a:endParaRPr lang="pl-PL" dirty="0"/>
          </a:p>
        </p:txBody>
      </p:sp>
      <p:sp>
        <p:nvSpPr>
          <p:cNvPr id="150" name="Google Shape;150;p19"/>
          <p:cNvSpPr txBox="1">
            <a:spLocks noGrp="1"/>
          </p:cNvSpPr>
          <p:nvPr>
            <p:ph type="sldNum" sz="quarter" idx="12"/>
          </p:nvPr>
        </p:nvSpPr>
        <p:spPr>
          <a:xfrm>
            <a:off x="11295140" y="6217623"/>
            <a:ext cx="731505" cy="524800"/>
          </a:xfrm>
          <a:prstGeom prst="rect">
            <a:avLst/>
          </a:prstGeom>
        </p:spPr>
        <p:txBody>
          <a:bodyPr spcFirstLastPara="1" vert="horz" wrap="square" lIns="102384" tIns="102384" rIns="102384" bIns="102384" rtlCol="0" anchor="ctr" anchorCtr="0">
            <a:noAutofit/>
          </a:bodyPr>
          <a:lstStyle/>
          <a:p>
            <a:fld id="{00000000-1234-1234-1234-123412341234}" type="slidenum">
              <a:rPr lang="en" smtClean="0"/>
              <a:pPr/>
              <a:t>1</a:t>
            </a:fld>
            <a:endParaRPr lang="en"/>
          </a:p>
        </p:txBody>
      </p:sp>
      <p:pic>
        <p:nvPicPr>
          <p:cNvPr id="4" name="Obraz 3">
            <a:extLst>
              <a:ext uri="{FF2B5EF4-FFF2-40B4-BE49-F238E27FC236}">
                <a16:creationId xmlns="" xmlns:a16="http://schemas.microsoft.com/office/drawing/2014/main" id="{CBA4D3B0-0877-4707-97D3-063076EA4CA6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l="35597" r="31840" b="18187"/>
          <a:stretch/>
        </p:blipFill>
        <p:spPr>
          <a:xfrm>
            <a:off x="7285225" y="950634"/>
            <a:ext cx="3033090" cy="3998625"/>
          </a:xfrm>
          <a:prstGeom prst="rect">
            <a:avLst/>
          </a:prstGeom>
        </p:spPr>
      </p:pic>
      <p:sp>
        <p:nvSpPr>
          <p:cNvPr id="5" name="Prostokąt 4">
            <a:extLst>
              <a:ext uri="{FF2B5EF4-FFF2-40B4-BE49-F238E27FC236}">
                <a16:creationId xmlns="" xmlns:a16="http://schemas.microsoft.com/office/drawing/2014/main" id="{04A47C1B-7E53-4B5A-B24C-842A4B919A53}"/>
              </a:ext>
            </a:extLst>
          </p:cNvPr>
          <p:cNvSpPr/>
          <p:nvPr/>
        </p:nvSpPr>
        <p:spPr>
          <a:xfrm>
            <a:off x="0" y="0"/>
            <a:ext cx="12190413" cy="6858000"/>
          </a:xfrm>
          <a:prstGeom prst="rect">
            <a:avLst/>
          </a:prstGeom>
          <a:solidFill>
            <a:srgbClr val="00377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6800" tIns="38400" rIns="76800" bIns="38400" rtlCol="0" anchor="ctr"/>
          <a:lstStyle/>
          <a:p>
            <a:pPr algn="ctr"/>
            <a:endParaRPr lang="pl-PL" dirty="0"/>
          </a:p>
        </p:txBody>
      </p:sp>
      <p:pic>
        <p:nvPicPr>
          <p:cNvPr id="6" name="Obraz 5">
            <a:extLst>
              <a:ext uri="{FF2B5EF4-FFF2-40B4-BE49-F238E27FC236}">
                <a16:creationId xmlns="" xmlns:a16="http://schemas.microsoft.com/office/drawing/2014/main" id="{F27793AF-72A4-4E64-A90A-92CEA988BB9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3491" y="436324"/>
            <a:ext cx="2356813" cy="960638"/>
          </a:xfrm>
          <a:prstGeom prst="rect">
            <a:avLst/>
          </a:prstGeom>
        </p:spPr>
      </p:pic>
      <p:sp>
        <p:nvSpPr>
          <p:cNvPr id="7" name="Tytuł 1">
            <a:extLst>
              <a:ext uri="{FF2B5EF4-FFF2-40B4-BE49-F238E27FC236}">
                <a16:creationId xmlns="" xmlns:a16="http://schemas.microsoft.com/office/drawing/2014/main" id="{16998FDB-2F75-418B-A438-230DF58E935B}"/>
              </a:ext>
            </a:extLst>
          </p:cNvPr>
          <p:cNvSpPr txBox="1">
            <a:spLocks/>
          </p:cNvSpPr>
          <p:nvPr/>
        </p:nvSpPr>
        <p:spPr>
          <a:xfrm>
            <a:off x="0" y="2206290"/>
            <a:ext cx="12190413" cy="2387600"/>
          </a:xfrm>
          <a:prstGeom prst="rect">
            <a:avLst/>
          </a:prstGeom>
        </p:spPr>
        <p:txBody>
          <a:bodyPr vert="horz" lIns="76800" tIns="38400" rIns="76800" bIns="3840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l-PL" sz="8100" b="1" dirty="0" err="1" smtClean="0">
                <a:solidFill>
                  <a:schemeClr val="bg1"/>
                </a:solidFill>
                <a:latin typeface="Dosis"/>
              </a:rPr>
              <a:t>Python</a:t>
            </a:r>
            <a:r>
              <a:rPr lang="pl-PL" sz="8100" b="1" dirty="0" smtClean="0">
                <a:solidFill>
                  <a:schemeClr val="bg1"/>
                </a:solidFill>
                <a:latin typeface="Dosis"/>
              </a:rPr>
              <a:t> </a:t>
            </a:r>
            <a:r>
              <a:rPr lang="pl-PL" sz="8100" b="1" dirty="0" smtClean="0">
                <a:solidFill>
                  <a:schemeClr val="bg1"/>
                </a:solidFill>
                <a:latin typeface="Dosis"/>
              </a:rPr>
              <a:t>–</a:t>
            </a:r>
            <a:r>
              <a:rPr lang="pl-PL" sz="8100" b="1" smtClean="0">
                <a:solidFill>
                  <a:schemeClr val="bg1"/>
                </a:solidFill>
                <a:latin typeface="Dosis"/>
              </a:rPr>
              <a:t>język programowania</a:t>
            </a:r>
            <a:endParaRPr lang="pl-PL" sz="8100" b="1" dirty="0">
              <a:solidFill>
                <a:schemeClr val="bg1"/>
              </a:solidFill>
              <a:latin typeface="Dosis"/>
            </a:endParaRPr>
          </a:p>
        </p:txBody>
      </p:sp>
      <p:sp>
        <p:nvSpPr>
          <p:cNvPr id="8" name="Prostokąt 7">
            <a:extLst>
              <a:ext uri="{FF2B5EF4-FFF2-40B4-BE49-F238E27FC236}">
                <a16:creationId xmlns="" xmlns:a16="http://schemas.microsoft.com/office/drawing/2014/main" id="{3FA43F83-EB0D-4036-8BDD-8602EC083E8F}"/>
              </a:ext>
            </a:extLst>
          </p:cNvPr>
          <p:cNvSpPr/>
          <p:nvPr/>
        </p:nvSpPr>
        <p:spPr>
          <a:xfrm>
            <a:off x="223521" y="6235568"/>
            <a:ext cx="7094806" cy="354549"/>
          </a:xfrm>
          <a:prstGeom prst="rect">
            <a:avLst/>
          </a:prstGeom>
        </p:spPr>
        <p:txBody>
          <a:bodyPr wrap="square" lIns="76800" tIns="38400" rIns="76800" bIns="38400">
            <a:spAutoFit/>
          </a:bodyPr>
          <a:lstStyle/>
          <a:p>
            <a:r>
              <a:rPr lang="pl-PL" dirty="0" smtClean="0">
                <a:solidFill>
                  <a:schemeClr val="bg1"/>
                </a:solidFill>
                <a:latin typeface="Dosis"/>
              </a:rPr>
              <a:t>Wanda Jochemczyk, Katarzyna Olędzka</a:t>
            </a:r>
            <a:endParaRPr lang="pl-PL" dirty="0">
              <a:latin typeface="Dosi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="" xmlns:a16="http://schemas.microsoft.com/office/drawing/2014/main" id="{C52ED567-06B3-4107-9773-BBB6BD78673C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1" y="1"/>
            <a:ext cx="12187237" cy="685799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9984" tIns="54992" rIns="109984" bIns="54992" rtlCol="0" anchor="ctr"/>
          <a:lstStyle/>
          <a:p>
            <a:pPr algn="ctr"/>
            <a:endParaRPr lang="en-US"/>
          </a:p>
        </p:txBody>
      </p:sp>
      <p:cxnSp>
        <p:nvCxnSpPr>
          <p:cNvPr id="12" name="Straight Connector 11">
            <a:extLst>
              <a:ext uri="{FF2B5EF4-FFF2-40B4-BE49-F238E27FC236}">
                <a16:creationId xmlns="" xmlns:a16="http://schemas.microsoft.com/office/drawing/2014/main" id="{1A901C3D-CFAE-460D-BD0E-7D22164D7DFB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CxnSpPr>
        <p:spPr>
          <a:xfrm flipH="1">
            <a:off x="10588833" y="0"/>
            <a:ext cx="1059782" cy="6858000"/>
          </a:xfrm>
          <a:prstGeom prst="line">
            <a:avLst/>
          </a:prstGeom>
          <a:ln w="9525">
            <a:solidFill>
              <a:srgbClr val="BFBFBF">
                <a:alpha val="70000"/>
              </a:srgb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="" xmlns:a16="http://schemas.microsoft.com/office/drawing/2014/main" id="{837C0EA9-1437-4437-9D20-2BBDA1AA9FF8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CxnSpPr>
        <p:spPr>
          <a:xfrm flipH="1">
            <a:off x="7720596" y="3721395"/>
            <a:ext cx="4344994" cy="3136605"/>
          </a:xfrm>
          <a:prstGeom prst="line">
            <a:avLst/>
          </a:prstGeom>
          <a:ln w="9525">
            <a:solidFill>
              <a:srgbClr val="BFBFBF">
                <a:alpha val="69804"/>
              </a:srgb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Rectangle 23">
            <a:extLst>
              <a:ext uri="{FF2B5EF4-FFF2-40B4-BE49-F238E27FC236}">
                <a16:creationId xmlns="" xmlns:a16="http://schemas.microsoft.com/office/drawing/2014/main" id="{BB934D2B-85E2-4375-94EE-B66C16BF7999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9180282" y="-8466"/>
            <a:ext cx="3006956" cy="6866467"/>
          </a:xfrm>
          <a:custGeom>
            <a:avLst/>
            <a:gdLst/>
            <a:ahLst/>
            <a:cxnLst/>
            <a:rect l="l" t="t" r="r" b="b"/>
            <a:pathLst>
              <a:path w="3007349" h="6866467">
                <a:moveTo>
                  <a:pt x="2045532" y="0"/>
                </a:moveTo>
                <a:lnTo>
                  <a:pt x="3007349" y="0"/>
                </a:lnTo>
                <a:lnTo>
                  <a:pt x="3007349" y="6866467"/>
                </a:lnTo>
                <a:lnTo>
                  <a:pt x="0" y="6866467"/>
                </a:lnTo>
                <a:lnTo>
                  <a:pt x="2045532" y="0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8" name="Rectangle 25">
            <a:extLst>
              <a:ext uri="{FF2B5EF4-FFF2-40B4-BE49-F238E27FC236}">
                <a16:creationId xmlns="" xmlns:a16="http://schemas.microsoft.com/office/drawing/2014/main" id="{9B445E02-D785-4565-B842-9567BBC09508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9602193" y="-8466"/>
            <a:ext cx="2588222" cy="6866467"/>
          </a:xfrm>
          <a:custGeom>
            <a:avLst/>
            <a:gdLst/>
            <a:ahLst/>
            <a:cxnLst/>
            <a:rect l="l" t="t" r="r" b="b"/>
            <a:pathLst>
              <a:path w="2573311" h="6866467">
                <a:moveTo>
                  <a:pt x="0" y="0"/>
                </a:moveTo>
                <a:lnTo>
                  <a:pt x="2573311" y="0"/>
                </a:lnTo>
                <a:lnTo>
                  <a:pt x="2573311" y="6866467"/>
                </a:lnTo>
                <a:lnTo>
                  <a:pt x="1202336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0" name="Isosceles Triangle 19">
            <a:extLst>
              <a:ext uri="{FF2B5EF4-FFF2-40B4-BE49-F238E27FC236}">
                <a16:creationId xmlns="" xmlns:a16="http://schemas.microsoft.com/office/drawing/2014/main" id="{2C153736-D102-4F57-9DE7-615AFC02B0AC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8931170" y="3048001"/>
            <a:ext cx="3259244" cy="3810000"/>
          </a:xfrm>
          <a:prstGeom prst="triangle">
            <a:avLst>
              <a:gd name="adj" fmla="val 100000"/>
            </a:avLst>
          </a:prstGeom>
          <a:solidFill>
            <a:schemeClr val="accent2">
              <a:alpha val="72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2" name="Rectangle 27">
            <a:extLst>
              <a:ext uri="{FF2B5EF4-FFF2-40B4-BE49-F238E27FC236}">
                <a16:creationId xmlns="" xmlns:a16="http://schemas.microsoft.com/office/drawing/2014/main" id="{BA407A52-66F4-4CDE-A726-FF79F3EC342D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9333286" y="-8466"/>
            <a:ext cx="2853953" cy="6866467"/>
          </a:xfrm>
          <a:custGeom>
            <a:avLst/>
            <a:gdLst/>
            <a:ahLst/>
            <a:cxnLst/>
            <a:rect l="l" t="t" r="r" b="b"/>
            <a:pathLst>
              <a:path w="2858013" h="6866467">
                <a:moveTo>
                  <a:pt x="0" y="0"/>
                </a:moveTo>
                <a:lnTo>
                  <a:pt x="2858013" y="0"/>
                </a:lnTo>
                <a:lnTo>
                  <a:pt x="2858013" y="6866467"/>
                </a:lnTo>
                <a:lnTo>
                  <a:pt x="2473942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>
              <a:lumMod val="75000"/>
              <a:alpha val="7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4" name="Rectangle 28">
            <a:extLst>
              <a:ext uri="{FF2B5EF4-FFF2-40B4-BE49-F238E27FC236}">
                <a16:creationId xmlns="" xmlns:a16="http://schemas.microsoft.com/office/drawing/2014/main" id="{D28FFB34-4FC3-46F5-B900-D3B774FD0BE6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10897312" y="-8466"/>
            <a:ext cx="1289927" cy="6866467"/>
          </a:xfrm>
          <a:custGeom>
            <a:avLst/>
            <a:gdLst/>
            <a:ahLst/>
            <a:cxnLst/>
            <a:rect l="l" t="t" r="r" b="b"/>
            <a:pathLst>
              <a:path w="1290094" h="6858000">
                <a:moveTo>
                  <a:pt x="1019735" y="0"/>
                </a:moveTo>
                <a:lnTo>
                  <a:pt x="1290094" y="0"/>
                </a:lnTo>
                <a:lnTo>
                  <a:pt x="1290094" y="6858000"/>
                </a:lnTo>
                <a:lnTo>
                  <a:pt x="0" y="6858000"/>
                </a:lnTo>
                <a:lnTo>
                  <a:pt x="1019735" y="0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  <a:alpha val="7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6" name="Rectangle 29">
            <a:extLst>
              <a:ext uri="{FF2B5EF4-FFF2-40B4-BE49-F238E27FC236}">
                <a16:creationId xmlns="" xmlns:a16="http://schemas.microsoft.com/office/drawing/2014/main" id="{205F7B13-ACB5-46BE-8070-0431266B183B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10937576" y="-8466"/>
            <a:ext cx="1249662" cy="6866467"/>
          </a:xfrm>
          <a:custGeom>
            <a:avLst/>
            <a:gdLst/>
            <a:ahLst/>
            <a:cxnLst/>
            <a:rect l="l" t="t" r="r" b="b"/>
            <a:pathLst>
              <a:path w="1249825" h="6858000">
                <a:moveTo>
                  <a:pt x="0" y="0"/>
                </a:moveTo>
                <a:lnTo>
                  <a:pt x="1249825" y="0"/>
                </a:lnTo>
                <a:lnTo>
                  <a:pt x="1249825" y="6858000"/>
                </a:lnTo>
                <a:lnTo>
                  <a:pt x="1109382" y="685800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6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8" name="Isosceles Triangle 27">
            <a:extLst>
              <a:ext uri="{FF2B5EF4-FFF2-40B4-BE49-F238E27FC236}">
                <a16:creationId xmlns="" xmlns:a16="http://schemas.microsoft.com/office/drawing/2014/main" id="{D52A0D23-45DD-4DF4-ADE6-A81F409BB9FB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10370316" y="3589868"/>
            <a:ext cx="1816922" cy="3268133"/>
          </a:xfrm>
          <a:prstGeom prst="triangle">
            <a:avLst>
              <a:gd name="adj" fmla="val 100000"/>
            </a:avLst>
          </a:prstGeom>
          <a:solidFill>
            <a:schemeClr val="accent1">
              <a:alpha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9" name="Prostokąt 18">
            <a:extLst>
              <a:ext uri="{FF2B5EF4-FFF2-40B4-BE49-F238E27FC236}">
                <a16:creationId xmlns="" xmlns:a16="http://schemas.microsoft.com/office/drawing/2014/main" id="{FE2C92B2-2AF5-47BC-A6E7-B7CE23FD1F4F}"/>
              </a:ext>
            </a:extLst>
          </p:cNvPr>
          <p:cNvSpPr/>
          <p:nvPr/>
        </p:nvSpPr>
        <p:spPr>
          <a:xfrm flipH="1">
            <a:off x="0" y="6297742"/>
            <a:ext cx="12192000" cy="558671"/>
          </a:xfrm>
          <a:prstGeom prst="rect">
            <a:avLst/>
          </a:prstGeom>
          <a:gradFill flip="none" rotWithShape="1">
            <a:gsLst>
              <a:gs pos="0">
                <a:srgbClr val="00377B"/>
              </a:gs>
              <a:gs pos="38000">
                <a:schemeClr val="accent1">
                  <a:tint val="44500"/>
                  <a:satMod val="160000"/>
                </a:schemeClr>
              </a:gs>
              <a:gs pos="100000">
                <a:schemeClr val="bg1">
                  <a:lumMod val="95000"/>
                  <a:lumOff val="5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pic>
        <p:nvPicPr>
          <p:cNvPr id="21" name="Obraz 20">
            <a:extLst>
              <a:ext uri="{FF2B5EF4-FFF2-40B4-BE49-F238E27FC236}">
                <a16:creationId xmlns="" xmlns:a16="http://schemas.microsoft.com/office/drawing/2014/main" id="{E424C468-A29D-4AEB-B1CB-42219590AF4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7153" y="6387658"/>
            <a:ext cx="929911" cy="395908"/>
          </a:xfrm>
          <a:prstGeom prst="rect">
            <a:avLst/>
          </a:prstGeom>
        </p:spPr>
      </p:pic>
      <p:sp>
        <p:nvSpPr>
          <p:cNvPr id="25" name="Symbol zastępczy zawartości 2">
            <a:extLst>
              <a:ext uri="{FF2B5EF4-FFF2-40B4-BE49-F238E27FC236}">
                <a16:creationId xmlns="" xmlns:a16="http://schemas.microsoft.com/office/drawing/2014/main" id="{9D2A7C37-12D8-4B42-85A7-4CD4A4019A1E}"/>
              </a:ext>
            </a:extLst>
          </p:cNvPr>
          <p:cNvSpPr txBox="1">
            <a:spLocks/>
          </p:cNvSpPr>
          <p:nvPr/>
        </p:nvSpPr>
        <p:spPr>
          <a:xfrm>
            <a:off x="838800" y="1631853"/>
            <a:ext cx="8939638" cy="4409511"/>
          </a:xfrm>
          <a:prstGeom prst="rect">
            <a:avLst/>
          </a:prstGeom>
        </p:spPr>
        <p:txBody>
          <a:bodyPr vert="horz" lIns="108850" tIns="54425" rIns="108850" bIns="54425" rtlCol="0">
            <a:noAutofit/>
          </a:bodyPr>
          <a:lstStyle/>
          <a:p>
            <a:pPr>
              <a:lnSpc>
                <a:spcPct val="150000"/>
              </a:lnSpc>
              <a:spcBef>
                <a:spcPts val="300"/>
              </a:spcBef>
              <a:spcAft>
                <a:spcPts val="300"/>
              </a:spcAft>
            </a:pPr>
            <a:r>
              <a:rPr lang="pl-PL" sz="25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t = [1, 2, 6, 7, 8]</a:t>
            </a:r>
          </a:p>
          <a:p>
            <a:pPr>
              <a:lnSpc>
                <a:spcPct val="150000"/>
              </a:lnSpc>
              <a:spcBef>
                <a:spcPts val="300"/>
              </a:spcBef>
              <a:spcAft>
                <a:spcPts val="300"/>
              </a:spcAft>
            </a:pPr>
            <a:r>
              <a:rPr lang="pl-PL" sz="25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i = 0</a:t>
            </a:r>
          </a:p>
          <a:p>
            <a:pPr>
              <a:lnSpc>
                <a:spcPct val="150000"/>
              </a:lnSpc>
              <a:spcBef>
                <a:spcPts val="300"/>
              </a:spcBef>
              <a:spcAft>
                <a:spcPts val="300"/>
              </a:spcAft>
            </a:pPr>
            <a:r>
              <a:rPr lang="pl-PL" sz="25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while</a:t>
            </a:r>
            <a:r>
              <a:rPr lang="pl-PL" sz="25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t[i] != 6:</a:t>
            </a:r>
          </a:p>
          <a:p>
            <a:pPr>
              <a:lnSpc>
                <a:spcPct val="150000"/>
              </a:lnSpc>
              <a:spcBef>
                <a:spcPts val="300"/>
              </a:spcBef>
              <a:spcAft>
                <a:spcPts val="300"/>
              </a:spcAft>
            </a:pPr>
            <a:r>
              <a:rPr lang="pl-PL" sz="25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pl-PL" sz="25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print</a:t>
            </a:r>
            <a:r>
              <a:rPr lang="pl-PL" sz="25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(i)</a:t>
            </a:r>
          </a:p>
          <a:p>
            <a:pPr>
              <a:lnSpc>
                <a:spcPct val="150000"/>
              </a:lnSpc>
              <a:spcBef>
                <a:spcPts val="300"/>
              </a:spcBef>
              <a:spcAft>
                <a:spcPts val="300"/>
              </a:spcAft>
            </a:pPr>
            <a:r>
              <a:rPr lang="pl-PL" sz="25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i += 1</a:t>
            </a:r>
          </a:p>
          <a:p>
            <a:pPr>
              <a:lnSpc>
                <a:spcPct val="150000"/>
              </a:lnSpc>
              <a:spcBef>
                <a:spcPts val="300"/>
              </a:spcBef>
              <a:spcAft>
                <a:spcPts val="300"/>
              </a:spcAft>
            </a:pPr>
            <a:r>
              <a:rPr kumimoji="0" lang="pl-PL" sz="25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/>
            </a:r>
            <a:br>
              <a:rPr kumimoji="0" lang="pl-PL" sz="25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endParaRPr kumimoji="0" lang="pl-PL" sz="250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0" name="Prostokąt 29">
            <a:extLst>
              <a:ext uri="{FF2B5EF4-FFF2-40B4-BE49-F238E27FC236}">
                <a16:creationId xmlns="" xmlns:a16="http://schemas.microsoft.com/office/drawing/2014/main" id="{07751F7C-DC46-44D2-B87D-862432C9059C}"/>
              </a:ext>
            </a:extLst>
          </p:cNvPr>
          <p:cNvSpPr/>
          <p:nvPr/>
        </p:nvSpPr>
        <p:spPr>
          <a:xfrm>
            <a:off x="11395731" y="6374207"/>
            <a:ext cx="497252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l-PL" sz="1600" dirty="0" smtClean="0">
                <a:solidFill>
                  <a:srgbClr val="00377B"/>
                </a:solidFill>
              </a:rPr>
              <a:t>010</a:t>
            </a:r>
            <a:endParaRPr lang="pl-PL" sz="1600" dirty="0">
              <a:solidFill>
                <a:srgbClr val="00377B"/>
              </a:solidFill>
            </a:endParaRPr>
          </a:p>
        </p:txBody>
      </p:sp>
      <p:sp>
        <p:nvSpPr>
          <p:cNvPr id="17" name="Tytuł 1">
            <a:extLst>
              <a:ext uri="{FF2B5EF4-FFF2-40B4-BE49-F238E27FC236}">
                <a16:creationId xmlns="" xmlns:a16="http://schemas.microsoft.com/office/drawing/2014/main" id="{C9E24EA6-7E05-4BA7-82E1-6812F31E30E3}"/>
              </a:ext>
            </a:extLst>
          </p:cNvPr>
          <p:cNvSpPr txBox="1">
            <a:spLocks/>
          </p:cNvSpPr>
          <p:nvPr/>
        </p:nvSpPr>
        <p:spPr>
          <a:xfrm>
            <a:off x="838199" y="308783"/>
            <a:ext cx="11352213" cy="13252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l-PL" dirty="0" smtClean="0">
                <a:latin typeface="+mn-lt"/>
              </a:rPr>
              <a:t>Przykład: </a:t>
            </a:r>
            <a:r>
              <a:rPr lang="pl-PL" dirty="0" smtClean="0"/>
              <a:t>jaka liczba zostanie wypisana ostatnia?</a:t>
            </a:r>
            <a:endParaRPr lang="pl-PL" dirty="0"/>
          </a:p>
        </p:txBody>
      </p:sp>
    </p:spTree>
    <p:extLst>
      <p:ext uri="{BB962C8B-B14F-4D97-AF65-F5344CB8AC3E}">
        <p14:creationId xmlns="" xmlns:p14="http://schemas.microsoft.com/office/powerpoint/2010/main" val="15415654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="" xmlns:a16="http://schemas.microsoft.com/office/drawing/2014/main" id="{C52ED567-06B3-4107-9773-BBB6BD78673C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1" y="1"/>
            <a:ext cx="12187237" cy="685799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9984" tIns="54992" rIns="109984" bIns="54992" rtlCol="0" anchor="ctr"/>
          <a:lstStyle/>
          <a:p>
            <a:pPr algn="ctr"/>
            <a:endParaRPr lang="en-US"/>
          </a:p>
        </p:txBody>
      </p:sp>
      <p:cxnSp>
        <p:nvCxnSpPr>
          <p:cNvPr id="12" name="Straight Connector 11">
            <a:extLst>
              <a:ext uri="{FF2B5EF4-FFF2-40B4-BE49-F238E27FC236}">
                <a16:creationId xmlns="" xmlns:a16="http://schemas.microsoft.com/office/drawing/2014/main" id="{1A901C3D-CFAE-460D-BD0E-7D22164D7DFB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CxnSpPr>
        <p:spPr>
          <a:xfrm flipH="1">
            <a:off x="10588833" y="0"/>
            <a:ext cx="1059782" cy="6858000"/>
          </a:xfrm>
          <a:prstGeom prst="line">
            <a:avLst/>
          </a:prstGeom>
          <a:ln w="9525">
            <a:solidFill>
              <a:srgbClr val="BFBFBF">
                <a:alpha val="70000"/>
              </a:srgb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="" xmlns:a16="http://schemas.microsoft.com/office/drawing/2014/main" id="{837C0EA9-1437-4437-9D20-2BBDA1AA9FF8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CxnSpPr>
        <p:spPr>
          <a:xfrm flipH="1">
            <a:off x="7720596" y="3721395"/>
            <a:ext cx="4344994" cy="3136605"/>
          </a:xfrm>
          <a:prstGeom prst="line">
            <a:avLst/>
          </a:prstGeom>
          <a:ln w="9525">
            <a:solidFill>
              <a:srgbClr val="BFBFBF">
                <a:alpha val="69804"/>
              </a:srgb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Rectangle 23">
            <a:extLst>
              <a:ext uri="{FF2B5EF4-FFF2-40B4-BE49-F238E27FC236}">
                <a16:creationId xmlns="" xmlns:a16="http://schemas.microsoft.com/office/drawing/2014/main" id="{BB934D2B-85E2-4375-94EE-B66C16BF7999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9180282" y="-8466"/>
            <a:ext cx="3006956" cy="6866467"/>
          </a:xfrm>
          <a:custGeom>
            <a:avLst/>
            <a:gdLst/>
            <a:ahLst/>
            <a:cxnLst/>
            <a:rect l="l" t="t" r="r" b="b"/>
            <a:pathLst>
              <a:path w="3007349" h="6866467">
                <a:moveTo>
                  <a:pt x="2045532" y="0"/>
                </a:moveTo>
                <a:lnTo>
                  <a:pt x="3007349" y="0"/>
                </a:lnTo>
                <a:lnTo>
                  <a:pt x="3007349" y="6866467"/>
                </a:lnTo>
                <a:lnTo>
                  <a:pt x="0" y="6866467"/>
                </a:lnTo>
                <a:lnTo>
                  <a:pt x="2045532" y="0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8" name="Rectangle 25">
            <a:extLst>
              <a:ext uri="{FF2B5EF4-FFF2-40B4-BE49-F238E27FC236}">
                <a16:creationId xmlns="" xmlns:a16="http://schemas.microsoft.com/office/drawing/2014/main" id="{9B445E02-D785-4565-B842-9567BBC09508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9602193" y="-8466"/>
            <a:ext cx="2588222" cy="6866467"/>
          </a:xfrm>
          <a:custGeom>
            <a:avLst/>
            <a:gdLst/>
            <a:ahLst/>
            <a:cxnLst/>
            <a:rect l="l" t="t" r="r" b="b"/>
            <a:pathLst>
              <a:path w="2573311" h="6866467">
                <a:moveTo>
                  <a:pt x="0" y="0"/>
                </a:moveTo>
                <a:lnTo>
                  <a:pt x="2573311" y="0"/>
                </a:lnTo>
                <a:lnTo>
                  <a:pt x="2573311" y="6866467"/>
                </a:lnTo>
                <a:lnTo>
                  <a:pt x="1202336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0" name="Isosceles Triangle 19">
            <a:extLst>
              <a:ext uri="{FF2B5EF4-FFF2-40B4-BE49-F238E27FC236}">
                <a16:creationId xmlns="" xmlns:a16="http://schemas.microsoft.com/office/drawing/2014/main" id="{2C153736-D102-4F57-9DE7-615AFC02B0AC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8931170" y="3048001"/>
            <a:ext cx="3259244" cy="3810000"/>
          </a:xfrm>
          <a:prstGeom prst="triangle">
            <a:avLst>
              <a:gd name="adj" fmla="val 100000"/>
            </a:avLst>
          </a:prstGeom>
          <a:solidFill>
            <a:schemeClr val="accent2">
              <a:alpha val="72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2" name="Rectangle 27">
            <a:extLst>
              <a:ext uri="{FF2B5EF4-FFF2-40B4-BE49-F238E27FC236}">
                <a16:creationId xmlns="" xmlns:a16="http://schemas.microsoft.com/office/drawing/2014/main" id="{BA407A52-66F4-4CDE-A726-FF79F3EC342D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9333286" y="-8466"/>
            <a:ext cx="2853953" cy="6866467"/>
          </a:xfrm>
          <a:custGeom>
            <a:avLst/>
            <a:gdLst/>
            <a:ahLst/>
            <a:cxnLst/>
            <a:rect l="l" t="t" r="r" b="b"/>
            <a:pathLst>
              <a:path w="2858013" h="6866467">
                <a:moveTo>
                  <a:pt x="0" y="0"/>
                </a:moveTo>
                <a:lnTo>
                  <a:pt x="2858013" y="0"/>
                </a:lnTo>
                <a:lnTo>
                  <a:pt x="2858013" y="6866467"/>
                </a:lnTo>
                <a:lnTo>
                  <a:pt x="2473942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>
              <a:lumMod val="75000"/>
              <a:alpha val="7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4" name="Rectangle 28">
            <a:extLst>
              <a:ext uri="{FF2B5EF4-FFF2-40B4-BE49-F238E27FC236}">
                <a16:creationId xmlns="" xmlns:a16="http://schemas.microsoft.com/office/drawing/2014/main" id="{D28FFB34-4FC3-46F5-B900-D3B774FD0BE6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10897312" y="-8466"/>
            <a:ext cx="1289927" cy="6866467"/>
          </a:xfrm>
          <a:custGeom>
            <a:avLst/>
            <a:gdLst/>
            <a:ahLst/>
            <a:cxnLst/>
            <a:rect l="l" t="t" r="r" b="b"/>
            <a:pathLst>
              <a:path w="1290094" h="6858000">
                <a:moveTo>
                  <a:pt x="1019735" y="0"/>
                </a:moveTo>
                <a:lnTo>
                  <a:pt x="1290094" y="0"/>
                </a:lnTo>
                <a:lnTo>
                  <a:pt x="1290094" y="6858000"/>
                </a:lnTo>
                <a:lnTo>
                  <a:pt x="0" y="6858000"/>
                </a:lnTo>
                <a:lnTo>
                  <a:pt x="1019735" y="0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  <a:alpha val="7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6" name="Rectangle 29">
            <a:extLst>
              <a:ext uri="{FF2B5EF4-FFF2-40B4-BE49-F238E27FC236}">
                <a16:creationId xmlns="" xmlns:a16="http://schemas.microsoft.com/office/drawing/2014/main" id="{205F7B13-ACB5-46BE-8070-0431266B183B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10937576" y="-8466"/>
            <a:ext cx="1249662" cy="6866467"/>
          </a:xfrm>
          <a:custGeom>
            <a:avLst/>
            <a:gdLst/>
            <a:ahLst/>
            <a:cxnLst/>
            <a:rect l="l" t="t" r="r" b="b"/>
            <a:pathLst>
              <a:path w="1249825" h="6858000">
                <a:moveTo>
                  <a:pt x="0" y="0"/>
                </a:moveTo>
                <a:lnTo>
                  <a:pt x="1249825" y="0"/>
                </a:lnTo>
                <a:lnTo>
                  <a:pt x="1249825" y="6858000"/>
                </a:lnTo>
                <a:lnTo>
                  <a:pt x="1109382" y="685800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6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8" name="Isosceles Triangle 27">
            <a:extLst>
              <a:ext uri="{FF2B5EF4-FFF2-40B4-BE49-F238E27FC236}">
                <a16:creationId xmlns="" xmlns:a16="http://schemas.microsoft.com/office/drawing/2014/main" id="{D52A0D23-45DD-4DF4-ADE6-A81F409BB9FB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10370316" y="3589868"/>
            <a:ext cx="1816922" cy="3268133"/>
          </a:xfrm>
          <a:prstGeom prst="triangle">
            <a:avLst>
              <a:gd name="adj" fmla="val 100000"/>
            </a:avLst>
          </a:prstGeom>
          <a:solidFill>
            <a:schemeClr val="accent1">
              <a:alpha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9" name="Prostokąt 18">
            <a:extLst>
              <a:ext uri="{FF2B5EF4-FFF2-40B4-BE49-F238E27FC236}">
                <a16:creationId xmlns="" xmlns:a16="http://schemas.microsoft.com/office/drawing/2014/main" id="{FE2C92B2-2AF5-47BC-A6E7-B7CE23FD1F4F}"/>
              </a:ext>
            </a:extLst>
          </p:cNvPr>
          <p:cNvSpPr/>
          <p:nvPr/>
        </p:nvSpPr>
        <p:spPr>
          <a:xfrm flipH="1">
            <a:off x="0" y="6297742"/>
            <a:ext cx="12192000" cy="558671"/>
          </a:xfrm>
          <a:prstGeom prst="rect">
            <a:avLst/>
          </a:prstGeom>
          <a:gradFill flip="none" rotWithShape="1">
            <a:gsLst>
              <a:gs pos="0">
                <a:srgbClr val="00377B"/>
              </a:gs>
              <a:gs pos="38000">
                <a:schemeClr val="accent1">
                  <a:tint val="44500"/>
                  <a:satMod val="160000"/>
                </a:schemeClr>
              </a:gs>
              <a:gs pos="100000">
                <a:schemeClr val="bg1">
                  <a:lumMod val="95000"/>
                  <a:lumOff val="5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pic>
        <p:nvPicPr>
          <p:cNvPr id="21" name="Obraz 20">
            <a:extLst>
              <a:ext uri="{FF2B5EF4-FFF2-40B4-BE49-F238E27FC236}">
                <a16:creationId xmlns="" xmlns:a16="http://schemas.microsoft.com/office/drawing/2014/main" id="{E424C468-A29D-4AEB-B1CB-42219590AF4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7153" y="6387658"/>
            <a:ext cx="929911" cy="395908"/>
          </a:xfrm>
          <a:prstGeom prst="rect">
            <a:avLst/>
          </a:prstGeom>
        </p:spPr>
      </p:pic>
      <p:sp>
        <p:nvSpPr>
          <p:cNvPr id="25" name="Symbol zastępczy zawartości 2">
            <a:extLst>
              <a:ext uri="{FF2B5EF4-FFF2-40B4-BE49-F238E27FC236}">
                <a16:creationId xmlns="" xmlns:a16="http://schemas.microsoft.com/office/drawing/2014/main" id="{9D2A7C37-12D8-4B42-85A7-4CD4A4019A1E}"/>
              </a:ext>
            </a:extLst>
          </p:cNvPr>
          <p:cNvSpPr txBox="1">
            <a:spLocks/>
          </p:cNvSpPr>
          <p:nvPr/>
        </p:nvSpPr>
        <p:spPr>
          <a:xfrm>
            <a:off x="838800" y="1631853"/>
            <a:ext cx="8939638" cy="4409511"/>
          </a:xfrm>
          <a:prstGeom prst="rect">
            <a:avLst/>
          </a:prstGeom>
        </p:spPr>
        <p:txBody>
          <a:bodyPr vert="horz" lIns="108850" tIns="54425" rIns="108850" bIns="54425" rtlCol="0">
            <a:noAutofit/>
          </a:bodyPr>
          <a:lstStyle/>
          <a:p>
            <a:pPr>
              <a:lnSpc>
                <a:spcPct val="150000"/>
              </a:lnSpc>
              <a:spcBef>
                <a:spcPts val="300"/>
              </a:spcBef>
              <a:spcAft>
                <a:spcPts val="300"/>
              </a:spcAft>
            </a:pPr>
            <a:r>
              <a:rPr lang="pl-PL" sz="25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t = [7, 2, 3, 2, 8, 6, 4]</a:t>
            </a:r>
          </a:p>
          <a:p>
            <a:pPr>
              <a:lnSpc>
                <a:spcPct val="150000"/>
              </a:lnSpc>
              <a:spcBef>
                <a:spcPts val="300"/>
              </a:spcBef>
              <a:spcAft>
                <a:spcPts val="300"/>
              </a:spcAft>
            </a:pPr>
            <a:r>
              <a:rPr lang="pl-PL" sz="25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i = 6</a:t>
            </a:r>
          </a:p>
          <a:p>
            <a:pPr>
              <a:lnSpc>
                <a:spcPct val="150000"/>
              </a:lnSpc>
              <a:spcBef>
                <a:spcPts val="300"/>
              </a:spcBef>
              <a:spcAft>
                <a:spcPts val="300"/>
              </a:spcAft>
            </a:pPr>
            <a:r>
              <a:rPr lang="pl-PL" sz="25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while</a:t>
            </a:r>
            <a:r>
              <a:rPr lang="pl-PL" sz="25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t[i] != 2:</a:t>
            </a:r>
          </a:p>
          <a:p>
            <a:pPr>
              <a:lnSpc>
                <a:spcPct val="150000"/>
              </a:lnSpc>
              <a:spcBef>
                <a:spcPts val="300"/>
              </a:spcBef>
              <a:spcAft>
                <a:spcPts val="300"/>
              </a:spcAft>
            </a:pPr>
            <a:r>
              <a:rPr lang="pl-PL" sz="25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pl-PL" sz="25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print</a:t>
            </a:r>
            <a:r>
              <a:rPr lang="pl-PL" sz="25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(i)</a:t>
            </a:r>
          </a:p>
          <a:p>
            <a:pPr>
              <a:lnSpc>
                <a:spcPct val="150000"/>
              </a:lnSpc>
              <a:spcBef>
                <a:spcPts val="300"/>
              </a:spcBef>
              <a:spcAft>
                <a:spcPts val="300"/>
              </a:spcAft>
            </a:pPr>
            <a:r>
              <a:rPr lang="pl-PL" sz="25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i -= 1</a:t>
            </a:r>
          </a:p>
          <a:p>
            <a:pPr>
              <a:lnSpc>
                <a:spcPct val="150000"/>
              </a:lnSpc>
              <a:spcBef>
                <a:spcPts val="300"/>
              </a:spcBef>
              <a:spcAft>
                <a:spcPts val="300"/>
              </a:spcAft>
            </a:pPr>
            <a:endParaRPr lang="pl-PL" sz="2500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lnSpc>
                <a:spcPct val="150000"/>
              </a:lnSpc>
              <a:spcBef>
                <a:spcPts val="300"/>
              </a:spcBef>
              <a:spcAft>
                <a:spcPts val="300"/>
              </a:spcAft>
            </a:pPr>
            <a:r>
              <a:rPr kumimoji="0" lang="pl-PL" sz="25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/>
            </a:r>
            <a:br>
              <a:rPr kumimoji="0" lang="pl-PL" sz="25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endParaRPr kumimoji="0" lang="pl-PL" sz="250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0" name="Prostokąt 29">
            <a:extLst>
              <a:ext uri="{FF2B5EF4-FFF2-40B4-BE49-F238E27FC236}">
                <a16:creationId xmlns="" xmlns:a16="http://schemas.microsoft.com/office/drawing/2014/main" id="{07751F7C-DC46-44D2-B87D-862432C9059C}"/>
              </a:ext>
            </a:extLst>
          </p:cNvPr>
          <p:cNvSpPr/>
          <p:nvPr/>
        </p:nvSpPr>
        <p:spPr>
          <a:xfrm>
            <a:off x="11395731" y="6374207"/>
            <a:ext cx="497252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l-PL" sz="1600" dirty="0" smtClean="0">
                <a:solidFill>
                  <a:srgbClr val="00377B"/>
                </a:solidFill>
              </a:rPr>
              <a:t>011</a:t>
            </a:r>
            <a:endParaRPr lang="pl-PL" sz="1600" dirty="0">
              <a:solidFill>
                <a:srgbClr val="00377B"/>
              </a:solidFill>
            </a:endParaRPr>
          </a:p>
        </p:txBody>
      </p:sp>
      <p:sp>
        <p:nvSpPr>
          <p:cNvPr id="17" name="Tytuł 1">
            <a:extLst>
              <a:ext uri="{FF2B5EF4-FFF2-40B4-BE49-F238E27FC236}">
                <a16:creationId xmlns="" xmlns:a16="http://schemas.microsoft.com/office/drawing/2014/main" id="{C9E24EA6-7E05-4BA7-82E1-6812F31E30E3}"/>
              </a:ext>
            </a:extLst>
          </p:cNvPr>
          <p:cNvSpPr txBox="1">
            <a:spLocks/>
          </p:cNvSpPr>
          <p:nvPr/>
        </p:nvSpPr>
        <p:spPr>
          <a:xfrm>
            <a:off x="838199" y="308783"/>
            <a:ext cx="11352213" cy="13252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l-PL" dirty="0" smtClean="0">
                <a:latin typeface="+mn-lt"/>
              </a:rPr>
              <a:t>Przykład: </a:t>
            </a:r>
            <a:r>
              <a:rPr lang="pl-PL" dirty="0" smtClean="0"/>
              <a:t>jaka liczba zostanie wypisana ostatnia?</a:t>
            </a:r>
            <a:endParaRPr lang="pl-PL" dirty="0"/>
          </a:p>
        </p:txBody>
      </p:sp>
    </p:spTree>
    <p:extLst>
      <p:ext uri="{BB962C8B-B14F-4D97-AF65-F5344CB8AC3E}">
        <p14:creationId xmlns="" xmlns:p14="http://schemas.microsoft.com/office/powerpoint/2010/main" val="15415654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p19"/>
          <p:cNvSpPr txBox="1">
            <a:spLocks noGrp="1"/>
          </p:cNvSpPr>
          <p:nvPr>
            <p:ph type="ctrTitle"/>
          </p:nvPr>
        </p:nvSpPr>
        <p:spPr>
          <a:xfrm>
            <a:off x="1023392" y="2560569"/>
            <a:ext cx="11167021" cy="3346800"/>
          </a:xfrm>
          <a:prstGeom prst="rect">
            <a:avLst/>
          </a:prstGeom>
        </p:spPr>
        <p:txBody>
          <a:bodyPr spcFirstLastPara="1" vert="horz" wrap="square" lIns="102384" tIns="102384" rIns="102384" bIns="102384" rtlCol="0" anchor="b" anchorCtr="0">
            <a:noAutofit/>
          </a:bodyPr>
          <a:lstStyle/>
          <a:p>
            <a:pPr algn="l">
              <a:spcBef>
                <a:spcPts val="0"/>
              </a:spcBef>
            </a:pPr>
            <a:r>
              <a:rPr lang="pl-PL" sz="101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HTML </a:t>
            </a:r>
            <a:r>
              <a:rPr lang="pl-PL" dirty="0"/>
              <a:t/>
            </a:r>
            <a:br>
              <a:rPr lang="pl-PL" dirty="0"/>
            </a:br>
            <a:endParaRPr lang="pl-PL" dirty="0"/>
          </a:p>
        </p:txBody>
      </p:sp>
      <p:sp>
        <p:nvSpPr>
          <p:cNvPr id="150" name="Google Shape;150;p19"/>
          <p:cNvSpPr txBox="1">
            <a:spLocks noGrp="1"/>
          </p:cNvSpPr>
          <p:nvPr>
            <p:ph type="sldNum" idx="12"/>
          </p:nvPr>
        </p:nvSpPr>
        <p:spPr>
          <a:xfrm>
            <a:off x="11295140" y="6217623"/>
            <a:ext cx="731505" cy="524800"/>
          </a:xfrm>
          <a:prstGeom prst="rect">
            <a:avLst/>
          </a:prstGeom>
        </p:spPr>
        <p:txBody>
          <a:bodyPr spcFirstLastPara="1" vert="horz" wrap="square" lIns="102384" tIns="102384" rIns="102384" bIns="102384" rtlCol="0" anchor="ctr" anchorCtr="0">
            <a:noAutofit/>
          </a:bodyPr>
          <a:lstStyle/>
          <a:p>
            <a:fld id="{00000000-1234-1234-1234-123412341234}" type="slidenum">
              <a:rPr lang="en" smtClean="0"/>
              <a:pPr/>
              <a:t>12</a:t>
            </a:fld>
            <a:endParaRPr lang="en"/>
          </a:p>
        </p:txBody>
      </p:sp>
      <p:pic>
        <p:nvPicPr>
          <p:cNvPr id="4" name="Obraz 3">
            <a:extLst>
              <a:ext uri="{FF2B5EF4-FFF2-40B4-BE49-F238E27FC236}">
                <a16:creationId xmlns="" xmlns:a16="http://schemas.microsoft.com/office/drawing/2014/main" id="{CBA4D3B0-0877-4707-97D3-063076EA4CA6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l="35597" r="31840" b="18187"/>
          <a:stretch/>
        </p:blipFill>
        <p:spPr>
          <a:xfrm>
            <a:off x="7285225" y="950634"/>
            <a:ext cx="3033090" cy="3998625"/>
          </a:xfrm>
          <a:prstGeom prst="rect">
            <a:avLst/>
          </a:prstGeom>
        </p:spPr>
      </p:pic>
      <p:sp>
        <p:nvSpPr>
          <p:cNvPr id="5" name="Prostokąt 4">
            <a:extLst>
              <a:ext uri="{FF2B5EF4-FFF2-40B4-BE49-F238E27FC236}">
                <a16:creationId xmlns="" xmlns:a16="http://schemas.microsoft.com/office/drawing/2014/main" id="{04A47C1B-7E53-4B5A-B24C-842A4B919A53}"/>
              </a:ext>
            </a:extLst>
          </p:cNvPr>
          <p:cNvSpPr/>
          <p:nvPr/>
        </p:nvSpPr>
        <p:spPr>
          <a:xfrm>
            <a:off x="0" y="0"/>
            <a:ext cx="12190413" cy="6858000"/>
          </a:xfrm>
          <a:prstGeom prst="rect">
            <a:avLst/>
          </a:prstGeom>
          <a:solidFill>
            <a:srgbClr val="00377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6800" tIns="38400" rIns="76800" bIns="38400" rtlCol="0" anchor="ctr"/>
          <a:lstStyle/>
          <a:p>
            <a:pPr algn="ctr"/>
            <a:endParaRPr lang="pl-PL" dirty="0"/>
          </a:p>
        </p:txBody>
      </p:sp>
      <p:pic>
        <p:nvPicPr>
          <p:cNvPr id="6" name="Obraz 5">
            <a:extLst>
              <a:ext uri="{FF2B5EF4-FFF2-40B4-BE49-F238E27FC236}">
                <a16:creationId xmlns="" xmlns:a16="http://schemas.microsoft.com/office/drawing/2014/main" id="{F27793AF-72A4-4E64-A90A-92CEA988BB9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3491" y="436324"/>
            <a:ext cx="2356813" cy="960638"/>
          </a:xfrm>
          <a:prstGeom prst="rect">
            <a:avLst/>
          </a:prstGeom>
        </p:spPr>
      </p:pic>
      <p:sp>
        <p:nvSpPr>
          <p:cNvPr id="7" name="Tytuł 1">
            <a:extLst>
              <a:ext uri="{FF2B5EF4-FFF2-40B4-BE49-F238E27FC236}">
                <a16:creationId xmlns="" xmlns:a16="http://schemas.microsoft.com/office/drawing/2014/main" id="{16998FDB-2F75-418B-A438-230DF58E935B}"/>
              </a:ext>
            </a:extLst>
          </p:cNvPr>
          <p:cNvSpPr txBox="1">
            <a:spLocks/>
          </p:cNvSpPr>
          <p:nvPr/>
        </p:nvSpPr>
        <p:spPr>
          <a:xfrm>
            <a:off x="0" y="2645388"/>
            <a:ext cx="12190413" cy="2387600"/>
          </a:xfrm>
          <a:prstGeom prst="rect">
            <a:avLst/>
          </a:prstGeom>
        </p:spPr>
        <p:txBody>
          <a:bodyPr vert="horz" lIns="76800" tIns="38400" rIns="76800" bIns="3840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l-PL" sz="8100" b="1" dirty="0">
                <a:solidFill>
                  <a:schemeClr val="bg1"/>
                </a:solidFill>
                <a:latin typeface="Dosis"/>
              </a:rPr>
              <a:t>Dziękujemy </a:t>
            </a:r>
            <a:r>
              <a:rPr lang="pl-PL" sz="8100" b="1" dirty="0" smtClean="0">
                <a:solidFill>
                  <a:schemeClr val="bg1"/>
                </a:solidFill>
                <a:latin typeface="Dosis"/>
              </a:rPr>
              <a:t/>
            </a:r>
            <a:br>
              <a:rPr lang="pl-PL" sz="8100" b="1" dirty="0" smtClean="0">
                <a:solidFill>
                  <a:schemeClr val="bg1"/>
                </a:solidFill>
                <a:latin typeface="Dosis"/>
              </a:rPr>
            </a:br>
            <a:r>
              <a:rPr lang="pl-PL" sz="8100" b="1" dirty="0" smtClean="0">
                <a:solidFill>
                  <a:schemeClr val="bg1"/>
                </a:solidFill>
                <a:latin typeface="Dosis"/>
              </a:rPr>
              <a:t>za </a:t>
            </a:r>
            <a:r>
              <a:rPr lang="pl-PL" sz="8100" b="1" dirty="0">
                <a:solidFill>
                  <a:schemeClr val="bg1"/>
                </a:solidFill>
                <a:latin typeface="Dosis"/>
              </a:rPr>
              <a:t>uwagę!</a:t>
            </a:r>
          </a:p>
        </p:txBody>
      </p:sp>
    </p:spTree>
    <p:extLst>
      <p:ext uri="{BB962C8B-B14F-4D97-AF65-F5344CB8AC3E}">
        <p14:creationId xmlns="" xmlns:p14="http://schemas.microsoft.com/office/powerpoint/2010/main" val="10562838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="" xmlns:a16="http://schemas.microsoft.com/office/drawing/2014/main" id="{C52ED567-06B3-4107-9773-BBB6BD78673C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1" y="1"/>
            <a:ext cx="12187237" cy="685799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9984" tIns="54992" rIns="109984" bIns="54992" rtlCol="0" anchor="ctr"/>
          <a:lstStyle/>
          <a:p>
            <a:pPr algn="ctr"/>
            <a:endParaRPr lang="en-US"/>
          </a:p>
        </p:txBody>
      </p:sp>
      <p:cxnSp>
        <p:nvCxnSpPr>
          <p:cNvPr id="12" name="Straight Connector 11">
            <a:extLst>
              <a:ext uri="{FF2B5EF4-FFF2-40B4-BE49-F238E27FC236}">
                <a16:creationId xmlns="" xmlns:a16="http://schemas.microsoft.com/office/drawing/2014/main" id="{1A901C3D-CFAE-460D-BD0E-7D22164D7DFB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CxnSpPr>
        <p:spPr>
          <a:xfrm flipH="1">
            <a:off x="10588833" y="0"/>
            <a:ext cx="1059782" cy="6858000"/>
          </a:xfrm>
          <a:prstGeom prst="line">
            <a:avLst/>
          </a:prstGeom>
          <a:ln w="9525">
            <a:solidFill>
              <a:srgbClr val="BFBFBF">
                <a:alpha val="70000"/>
              </a:srgb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="" xmlns:a16="http://schemas.microsoft.com/office/drawing/2014/main" id="{837C0EA9-1437-4437-9D20-2BBDA1AA9FF8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CxnSpPr>
        <p:spPr>
          <a:xfrm flipH="1">
            <a:off x="7720596" y="3721395"/>
            <a:ext cx="4344994" cy="3136605"/>
          </a:xfrm>
          <a:prstGeom prst="line">
            <a:avLst/>
          </a:prstGeom>
          <a:ln w="9525">
            <a:solidFill>
              <a:srgbClr val="BFBFBF">
                <a:alpha val="69804"/>
              </a:srgb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Rectangle 23">
            <a:extLst>
              <a:ext uri="{FF2B5EF4-FFF2-40B4-BE49-F238E27FC236}">
                <a16:creationId xmlns="" xmlns:a16="http://schemas.microsoft.com/office/drawing/2014/main" id="{BB934D2B-85E2-4375-94EE-B66C16BF7999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9180282" y="-8466"/>
            <a:ext cx="3006956" cy="6866467"/>
          </a:xfrm>
          <a:custGeom>
            <a:avLst/>
            <a:gdLst/>
            <a:ahLst/>
            <a:cxnLst/>
            <a:rect l="l" t="t" r="r" b="b"/>
            <a:pathLst>
              <a:path w="3007349" h="6866467">
                <a:moveTo>
                  <a:pt x="2045532" y="0"/>
                </a:moveTo>
                <a:lnTo>
                  <a:pt x="3007349" y="0"/>
                </a:lnTo>
                <a:lnTo>
                  <a:pt x="3007349" y="6866467"/>
                </a:lnTo>
                <a:lnTo>
                  <a:pt x="0" y="6866467"/>
                </a:lnTo>
                <a:lnTo>
                  <a:pt x="2045532" y="0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8" name="Rectangle 25">
            <a:extLst>
              <a:ext uri="{FF2B5EF4-FFF2-40B4-BE49-F238E27FC236}">
                <a16:creationId xmlns="" xmlns:a16="http://schemas.microsoft.com/office/drawing/2014/main" id="{9B445E02-D785-4565-B842-9567BBC09508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9602193" y="-8466"/>
            <a:ext cx="2588222" cy="6866467"/>
          </a:xfrm>
          <a:custGeom>
            <a:avLst/>
            <a:gdLst/>
            <a:ahLst/>
            <a:cxnLst/>
            <a:rect l="l" t="t" r="r" b="b"/>
            <a:pathLst>
              <a:path w="2573311" h="6866467">
                <a:moveTo>
                  <a:pt x="0" y="0"/>
                </a:moveTo>
                <a:lnTo>
                  <a:pt x="2573311" y="0"/>
                </a:lnTo>
                <a:lnTo>
                  <a:pt x="2573311" y="6866467"/>
                </a:lnTo>
                <a:lnTo>
                  <a:pt x="1202336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0" name="Isosceles Triangle 19">
            <a:extLst>
              <a:ext uri="{FF2B5EF4-FFF2-40B4-BE49-F238E27FC236}">
                <a16:creationId xmlns="" xmlns:a16="http://schemas.microsoft.com/office/drawing/2014/main" id="{2C153736-D102-4F57-9DE7-615AFC02B0AC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8931170" y="3048001"/>
            <a:ext cx="3259244" cy="3810000"/>
          </a:xfrm>
          <a:prstGeom prst="triangle">
            <a:avLst>
              <a:gd name="adj" fmla="val 100000"/>
            </a:avLst>
          </a:prstGeom>
          <a:solidFill>
            <a:schemeClr val="accent2">
              <a:alpha val="72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2" name="Rectangle 27">
            <a:extLst>
              <a:ext uri="{FF2B5EF4-FFF2-40B4-BE49-F238E27FC236}">
                <a16:creationId xmlns="" xmlns:a16="http://schemas.microsoft.com/office/drawing/2014/main" id="{BA407A52-66F4-4CDE-A726-FF79F3EC342D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9333286" y="-8466"/>
            <a:ext cx="2853953" cy="6866467"/>
          </a:xfrm>
          <a:custGeom>
            <a:avLst/>
            <a:gdLst/>
            <a:ahLst/>
            <a:cxnLst/>
            <a:rect l="l" t="t" r="r" b="b"/>
            <a:pathLst>
              <a:path w="2858013" h="6866467">
                <a:moveTo>
                  <a:pt x="0" y="0"/>
                </a:moveTo>
                <a:lnTo>
                  <a:pt x="2858013" y="0"/>
                </a:lnTo>
                <a:lnTo>
                  <a:pt x="2858013" y="6866467"/>
                </a:lnTo>
                <a:lnTo>
                  <a:pt x="2473942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>
              <a:lumMod val="75000"/>
              <a:alpha val="7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4" name="Rectangle 28">
            <a:extLst>
              <a:ext uri="{FF2B5EF4-FFF2-40B4-BE49-F238E27FC236}">
                <a16:creationId xmlns="" xmlns:a16="http://schemas.microsoft.com/office/drawing/2014/main" id="{D28FFB34-4FC3-46F5-B900-D3B774FD0BE6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10897312" y="-8466"/>
            <a:ext cx="1289927" cy="6866467"/>
          </a:xfrm>
          <a:custGeom>
            <a:avLst/>
            <a:gdLst/>
            <a:ahLst/>
            <a:cxnLst/>
            <a:rect l="l" t="t" r="r" b="b"/>
            <a:pathLst>
              <a:path w="1290094" h="6858000">
                <a:moveTo>
                  <a:pt x="1019735" y="0"/>
                </a:moveTo>
                <a:lnTo>
                  <a:pt x="1290094" y="0"/>
                </a:lnTo>
                <a:lnTo>
                  <a:pt x="1290094" y="6858000"/>
                </a:lnTo>
                <a:lnTo>
                  <a:pt x="0" y="6858000"/>
                </a:lnTo>
                <a:lnTo>
                  <a:pt x="1019735" y="0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  <a:alpha val="7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6" name="Rectangle 29">
            <a:extLst>
              <a:ext uri="{FF2B5EF4-FFF2-40B4-BE49-F238E27FC236}">
                <a16:creationId xmlns="" xmlns:a16="http://schemas.microsoft.com/office/drawing/2014/main" id="{205F7B13-ACB5-46BE-8070-0431266B183B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10937576" y="-8466"/>
            <a:ext cx="1249662" cy="6866467"/>
          </a:xfrm>
          <a:custGeom>
            <a:avLst/>
            <a:gdLst/>
            <a:ahLst/>
            <a:cxnLst/>
            <a:rect l="l" t="t" r="r" b="b"/>
            <a:pathLst>
              <a:path w="1249825" h="6858000">
                <a:moveTo>
                  <a:pt x="0" y="0"/>
                </a:moveTo>
                <a:lnTo>
                  <a:pt x="1249825" y="0"/>
                </a:lnTo>
                <a:lnTo>
                  <a:pt x="1249825" y="6858000"/>
                </a:lnTo>
                <a:lnTo>
                  <a:pt x="1109382" y="685800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6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8" name="Isosceles Triangle 27">
            <a:extLst>
              <a:ext uri="{FF2B5EF4-FFF2-40B4-BE49-F238E27FC236}">
                <a16:creationId xmlns="" xmlns:a16="http://schemas.microsoft.com/office/drawing/2014/main" id="{D52A0D23-45DD-4DF4-ADE6-A81F409BB9FB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10370316" y="3589868"/>
            <a:ext cx="1816922" cy="3268133"/>
          </a:xfrm>
          <a:prstGeom prst="triangle">
            <a:avLst>
              <a:gd name="adj" fmla="val 100000"/>
            </a:avLst>
          </a:prstGeom>
          <a:solidFill>
            <a:schemeClr val="accent1">
              <a:alpha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9" name="Prostokąt 18">
            <a:extLst>
              <a:ext uri="{FF2B5EF4-FFF2-40B4-BE49-F238E27FC236}">
                <a16:creationId xmlns="" xmlns:a16="http://schemas.microsoft.com/office/drawing/2014/main" id="{FE2C92B2-2AF5-47BC-A6E7-B7CE23FD1F4F}"/>
              </a:ext>
            </a:extLst>
          </p:cNvPr>
          <p:cNvSpPr/>
          <p:nvPr/>
        </p:nvSpPr>
        <p:spPr>
          <a:xfrm flipH="1">
            <a:off x="0" y="6297742"/>
            <a:ext cx="12192000" cy="558671"/>
          </a:xfrm>
          <a:prstGeom prst="rect">
            <a:avLst/>
          </a:prstGeom>
          <a:gradFill flip="none" rotWithShape="1">
            <a:gsLst>
              <a:gs pos="0">
                <a:srgbClr val="00377B"/>
              </a:gs>
              <a:gs pos="38000">
                <a:schemeClr val="accent1">
                  <a:tint val="44500"/>
                  <a:satMod val="160000"/>
                </a:schemeClr>
              </a:gs>
              <a:gs pos="100000">
                <a:schemeClr val="bg1">
                  <a:lumMod val="95000"/>
                  <a:lumOff val="5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pic>
        <p:nvPicPr>
          <p:cNvPr id="21" name="Obraz 20">
            <a:extLst>
              <a:ext uri="{FF2B5EF4-FFF2-40B4-BE49-F238E27FC236}">
                <a16:creationId xmlns="" xmlns:a16="http://schemas.microsoft.com/office/drawing/2014/main" id="{E424C468-A29D-4AEB-B1CB-42219590AF4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7153" y="6387658"/>
            <a:ext cx="929911" cy="395908"/>
          </a:xfrm>
          <a:prstGeom prst="rect">
            <a:avLst/>
          </a:prstGeom>
        </p:spPr>
      </p:pic>
      <p:sp>
        <p:nvSpPr>
          <p:cNvPr id="25" name="Symbol zastępczy zawartości 2">
            <a:extLst>
              <a:ext uri="{FF2B5EF4-FFF2-40B4-BE49-F238E27FC236}">
                <a16:creationId xmlns="" xmlns:a16="http://schemas.microsoft.com/office/drawing/2014/main" id="{9D2A7C37-12D8-4B42-85A7-4CD4A4019A1E}"/>
              </a:ext>
            </a:extLst>
          </p:cNvPr>
          <p:cNvSpPr txBox="1">
            <a:spLocks/>
          </p:cNvSpPr>
          <p:nvPr/>
        </p:nvSpPr>
        <p:spPr>
          <a:xfrm>
            <a:off x="838800" y="1631853"/>
            <a:ext cx="8939638" cy="4409511"/>
          </a:xfrm>
          <a:prstGeom prst="rect">
            <a:avLst/>
          </a:prstGeom>
        </p:spPr>
        <p:txBody>
          <a:bodyPr vert="horz" lIns="108850" tIns="54425" rIns="108850" bIns="54425" rtlCol="0">
            <a:normAutofit fontScale="62500" lnSpcReduction="20000"/>
          </a:bodyPr>
          <a:lstStyle/>
          <a:p>
            <a:pPr>
              <a:lnSpc>
                <a:spcPct val="150000"/>
              </a:lnSpc>
              <a:spcBef>
                <a:spcPts val="300"/>
              </a:spcBef>
              <a:spcAft>
                <a:spcPts val="300"/>
              </a:spcAft>
            </a:pPr>
            <a:r>
              <a:rPr lang="pl-PL" sz="40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print</a:t>
            </a:r>
            <a:r>
              <a:rPr lang="pl-PL" sz="4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(2+5)  </a:t>
            </a:r>
          </a:p>
          <a:p>
            <a:pPr>
              <a:lnSpc>
                <a:spcPct val="150000"/>
              </a:lnSpc>
              <a:spcBef>
                <a:spcPts val="300"/>
              </a:spcBef>
              <a:spcAft>
                <a:spcPts val="300"/>
              </a:spcAft>
            </a:pPr>
            <a:r>
              <a:rPr lang="pl-PL" sz="40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print</a:t>
            </a:r>
            <a:r>
              <a:rPr lang="pl-PL" sz="4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(5-2)  </a:t>
            </a:r>
          </a:p>
          <a:p>
            <a:pPr>
              <a:lnSpc>
                <a:spcPct val="150000"/>
              </a:lnSpc>
              <a:spcBef>
                <a:spcPts val="300"/>
              </a:spcBef>
              <a:spcAft>
                <a:spcPts val="300"/>
              </a:spcAft>
            </a:pPr>
            <a:r>
              <a:rPr lang="pl-PL" sz="40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print</a:t>
            </a:r>
            <a:r>
              <a:rPr lang="pl-PL" sz="4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(5*2)  </a:t>
            </a:r>
          </a:p>
          <a:p>
            <a:pPr>
              <a:lnSpc>
                <a:spcPct val="150000"/>
              </a:lnSpc>
              <a:spcBef>
                <a:spcPts val="300"/>
              </a:spcBef>
              <a:spcAft>
                <a:spcPts val="300"/>
              </a:spcAft>
            </a:pPr>
            <a:r>
              <a:rPr lang="pl-PL" sz="40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print</a:t>
            </a:r>
            <a:r>
              <a:rPr lang="pl-PL" sz="4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(5/2) # dzielenie  </a:t>
            </a:r>
          </a:p>
          <a:p>
            <a:pPr>
              <a:lnSpc>
                <a:spcPct val="150000"/>
              </a:lnSpc>
              <a:spcBef>
                <a:spcPts val="300"/>
              </a:spcBef>
              <a:spcAft>
                <a:spcPts val="300"/>
              </a:spcAft>
            </a:pPr>
            <a:r>
              <a:rPr lang="pl-PL" sz="40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print</a:t>
            </a:r>
            <a:r>
              <a:rPr lang="pl-PL" sz="4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(5//2) # dzielenie całkowite  </a:t>
            </a:r>
          </a:p>
          <a:p>
            <a:pPr>
              <a:lnSpc>
                <a:spcPct val="150000"/>
              </a:lnSpc>
              <a:spcBef>
                <a:spcPts val="300"/>
              </a:spcBef>
              <a:spcAft>
                <a:spcPts val="300"/>
              </a:spcAft>
            </a:pPr>
            <a:r>
              <a:rPr lang="pl-PL" sz="40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print</a:t>
            </a:r>
            <a:r>
              <a:rPr lang="pl-PL" sz="4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(5%2) # reszta z dzielenia  </a:t>
            </a:r>
          </a:p>
          <a:p>
            <a:pPr>
              <a:lnSpc>
                <a:spcPct val="150000"/>
              </a:lnSpc>
              <a:spcBef>
                <a:spcPts val="300"/>
              </a:spcBef>
              <a:spcAft>
                <a:spcPts val="300"/>
              </a:spcAft>
            </a:pPr>
            <a:r>
              <a:rPr lang="pl-PL" sz="40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print</a:t>
            </a:r>
            <a:r>
              <a:rPr lang="pl-PL" sz="4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(5**2) # potęgowanie </a:t>
            </a:r>
            <a:r>
              <a:rPr kumimoji="0" lang="pl-PL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/>
            </a:r>
            <a:br>
              <a:rPr kumimoji="0" lang="pl-PL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endParaRPr kumimoji="0" lang="pl-PL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7" name="Tytuł 1">
            <a:extLst>
              <a:ext uri="{FF2B5EF4-FFF2-40B4-BE49-F238E27FC236}">
                <a16:creationId xmlns="" xmlns:a16="http://schemas.microsoft.com/office/drawing/2014/main" id="{C9E24EA6-7E05-4BA7-82E1-6812F31E30E3}"/>
              </a:ext>
            </a:extLst>
          </p:cNvPr>
          <p:cNvSpPr txBox="1">
            <a:spLocks/>
          </p:cNvSpPr>
          <p:nvPr/>
        </p:nvSpPr>
        <p:spPr>
          <a:xfrm>
            <a:off x="838200" y="308783"/>
            <a:ext cx="10515600" cy="13252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l-PL" dirty="0" smtClean="0"/>
              <a:t>Podstawowe obliczenia</a:t>
            </a:r>
            <a:endParaRPr lang="pl-PL" dirty="0"/>
          </a:p>
        </p:txBody>
      </p:sp>
      <p:sp>
        <p:nvSpPr>
          <p:cNvPr id="30" name="Prostokąt 29">
            <a:extLst>
              <a:ext uri="{FF2B5EF4-FFF2-40B4-BE49-F238E27FC236}">
                <a16:creationId xmlns="" xmlns:a16="http://schemas.microsoft.com/office/drawing/2014/main" id="{07751F7C-DC46-44D2-B87D-862432C9059C}"/>
              </a:ext>
            </a:extLst>
          </p:cNvPr>
          <p:cNvSpPr/>
          <p:nvPr/>
        </p:nvSpPr>
        <p:spPr>
          <a:xfrm>
            <a:off x="11395731" y="6374207"/>
            <a:ext cx="497252" cy="33847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l-PL" sz="1600" dirty="0">
                <a:solidFill>
                  <a:srgbClr val="00377B"/>
                </a:solidFill>
              </a:rPr>
              <a:t>002</a:t>
            </a:r>
          </a:p>
        </p:txBody>
      </p:sp>
    </p:spTree>
    <p:extLst>
      <p:ext uri="{BB962C8B-B14F-4D97-AF65-F5344CB8AC3E}">
        <p14:creationId xmlns="" xmlns:p14="http://schemas.microsoft.com/office/powerpoint/2010/main" val="15415654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="" xmlns:a16="http://schemas.microsoft.com/office/drawing/2014/main" id="{C52ED567-06B3-4107-9773-BBB6BD78673C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1" y="1"/>
            <a:ext cx="12187237" cy="685799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9984" tIns="54992" rIns="109984" bIns="54992" rtlCol="0" anchor="ctr"/>
          <a:lstStyle/>
          <a:p>
            <a:pPr algn="ctr"/>
            <a:endParaRPr lang="en-US"/>
          </a:p>
        </p:txBody>
      </p:sp>
      <p:cxnSp>
        <p:nvCxnSpPr>
          <p:cNvPr id="12" name="Straight Connector 11">
            <a:extLst>
              <a:ext uri="{FF2B5EF4-FFF2-40B4-BE49-F238E27FC236}">
                <a16:creationId xmlns="" xmlns:a16="http://schemas.microsoft.com/office/drawing/2014/main" id="{1A901C3D-CFAE-460D-BD0E-7D22164D7DFB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CxnSpPr>
        <p:spPr>
          <a:xfrm flipH="1">
            <a:off x="10588833" y="0"/>
            <a:ext cx="1059782" cy="6858000"/>
          </a:xfrm>
          <a:prstGeom prst="line">
            <a:avLst/>
          </a:prstGeom>
          <a:ln w="9525">
            <a:solidFill>
              <a:srgbClr val="BFBFBF">
                <a:alpha val="70000"/>
              </a:srgb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="" xmlns:a16="http://schemas.microsoft.com/office/drawing/2014/main" id="{837C0EA9-1437-4437-9D20-2BBDA1AA9FF8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CxnSpPr>
        <p:spPr>
          <a:xfrm flipH="1">
            <a:off x="7720596" y="3721395"/>
            <a:ext cx="4344994" cy="3136605"/>
          </a:xfrm>
          <a:prstGeom prst="line">
            <a:avLst/>
          </a:prstGeom>
          <a:ln w="9525">
            <a:solidFill>
              <a:srgbClr val="BFBFBF">
                <a:alpha val="69804"/>
              </a:srgb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Rectangle 23">
            <a:extLst>
              <a:ext uri="{FF2B5EF4-FFF2-40B4-BE49-F238E27FC236}">
                <a16:creationId xmlns="" xmlns:a16="http://schemas.microsoft.com/office/drawing/2014/main" id="{BB934D2B-85E2-4375-94EE-B66C16BF7999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9180282" y="-8466"/>
            <a:ext cx="3006956" cy="6866467"/>
          </a:xfrm>
          <a:custGeom>
            <a:avLst/>
            <a:gdLst/>
            <a:ahLst/>
            <a:cxnLst/>
            <a:rect l="l" t="t" r="r" b="b"/>
            <a:pathLst>
              <a:path w="3007349" h="6866467">
                <a:moveTo>
                  <a:pt x="2045532" y="0"/>
                </a:moveTo>
                <a:lnTo>
                  <a:pt x="3007349" y="0"/>
                </a:lnTo>
                <a:lnTo>
                  <a:pt x="3007349" y="6866467"/>
                </a:lnTo>
                <a:lnTo>
                  <a:pt x="0" y="6866467"/>
                </a:lnTo>
                <a:lnTo>
                  <a:pt x="2045532" y="0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8" name="Rectangle 25">
            <a:extLst>
              <a:ext uri="{FF2B5EF4-FFF2-40B4-BE49-F238E27FC236}">
                <a16:creationId xmlns="" xmlns:a16="http://schemas.microsoft.com/office/drawing/2014/main" id="{9B445E02-D785-4565-B842-9567BBC09508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9602193" y="-8466"/>
            <a:ext cx="2588222" cy="6866467"/>
          </a:xfrm>
          <a:custGeom>
            <a:avLst/>
            <a:gdLst/>
            <a:ahLst/>
            <a:cxnLst/>
            <a:rect l="l" t="t" r="r" b="b"/>
            <a:pathLst>
              <a:path w="2573311" h="6866467">
                <a:moveTo>
                  <a:pt x="0" y="0"/>
                </a:moveTo>
                <a:lnTo>
                  <a:pt x="2573311" y="0"/>
                </a:lnTo>
                <a:lnTo>
                  <a:pt x="2573311" y="6866467"/>
                </a:lnTo>
                <a:lnTo>
                  <a:pt x="1202336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0" name="Isosceles Triangle 19">
            <a:extLst>
              <a:ext uri="{FF2B5EF4-FFF2-40B4-BE49-F238E27FC236}">
                <a16:creationId xmlns="" xmlns:a16="http://schemas.microsoft.com/office/drawing/2014/main" id="{2C153736-D102-4F57-9DE7-615AFC02B0AC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8931170" y="3048001"/>
            <a:ext cx="3259244" cy="3810000"/>
          </a:xfrm>
          <a:prstGeom prst="triangle">
            <a:avLst>
              <a:gd name="adj" fmla="val 100000"/>
            </a:avLst>
          </a:prstGeom>
          <a:solidFill>
            <a:schemeClr val="accent2">
              <a:alpha val="72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2" name="Rectangle 27">
            <a:extLst>
              <a:ext uri="{FF2B5EF4-FFF2-40B4-BE49-F238E27FC236}">
                <a16:creationId xmlns="" xmlns:a16="http://schemas.microsoft.com/office/drawing/2014/main" id="{BA407A52-66F4-4CDE-A726-FF79F3EC342D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9333286" y="-8466"/>
            <a:ext cx="2853953" cy="6866467"/>
          </a:xfrm>
          <a:custGeom>
            <a:avLst/>
            <a:gdLst/>
            <a:ahLst/>
            <a:cxnLst/>
            <a:rect l="l" t="t" r="r" b="b"/>
            <a:pathLst>
              <a:path w="2858013" h="6866467">
                <a:moveTo>
                  <a:pt x="0" y="0"/>
                </a:moveTo>
                <a:lnTo>
                  <a:pt x="2858013" y="0"/>
                </a:lnTo>
                <a:lnTo>
                  <a:pt x="2858013" y="6866467"/>
                </a:lnTo>
                <a:lnTo>
                  <a:pt x="2473942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>
              <a:lumMod val="75000"/>
              <a:alpha val="7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4" name="Rectangle 28">
            <a:extLst>
              <a:ext uri="{FF2B5EF4-FFF2-40B4-BE49-F238E27FC236}">
                <a16:creationId xmlns="" xmlns:a16="http://schemas.microsoft.com/office/drawing/2014/main" id="{D28FFB34-4FC3-46F5-B900-D3B774FD0BE6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10897312" y="-8466"/>
            <a:ext cx="1289927" cy="6866467"/>
          </a:xfrm>
          <a:custGeom>
            <a:avLst/>
            <a:gdLst/>
            <a:ahLst/>
            <a:cxnLst/>
            <a:rect l="l" t="t" r="r" b="b"/>
            <a:pathLst>
              <a:path w="1290094" h="6858000">
                <a:moveTo>
                  <a:pt x="1019735" y="0"/>
                </a:moveTo>
                <a:lnTo>
                  <a:pt x="1290094" y="0"/>
                </a:lnTo>
                <a:lnTo>
                  <a:pt x="1290094" y="6858000"/>
                </a:lnTo>
                <a:lnTo>
                  <a:pt x="0" y="6858000"/>
                </a:lnTo>
                <a:lnTo>
                  <a:pt x="1019735" y="0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  <a:alpha val="7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6" name="Rectangle 29">
            <a:extLst>
              <a:ext uri="{FF2B5EF4-FFF2-40B4-BE49-F238E27FC236}">
                <a16:creationId xmlns="" xmlns:a16="http://schemas.microsoft.com/office/drawing/2014/main" id="{205F7B13-ACB5-46BE-8070-0431266B183B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10937576" y="-8466"/>
            <a:ext cx="1249662" cy="6866467"/>
          </a:xfrm>
          <a:custGeom>
            <a:avLst/>
            <a:gdLst/>
            <a:ahLst/>
            <a:cxnLst/>
            <a:rect l="l" t="t" r="r" b="b"/>
            <a:pathLst>
              <a:path w="1249825" h="6858000">
                <a:moveTo>
                  <a:pt x="0" y="0"/>
                </a:moveTo>
                <a:lnTo>
                  <a:pt x="1249825" y="0"/>
                </a:lnTo>
                <a:lnTo>
                  <a:pt x="1249825" y="6858000"/>
                </a:lnTo>
                <a:lnTo>
                  <a:pt x="1109382" y="685800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6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8" name="Isosceles Triangle 27">
            <a:extLst>
              <a:ext uri="{FF2B5EF4-FFF2-40B4-BE49-F238E27FC236}">
                <a16:creationId xmlns="" xmlns:a16="http://schemas.microsoft.com/office/drawing/2014/main" id="{D52A0D23-45DD-4DF4-ADE6-A81F409BB9FB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10370316" y="3589868"/>
            <a:ext cx="1816922" cy="3268133"/>
          </a:xfrm>
          <a:prstGeom prst="triangle">
            <a:avLst>
              <a:gd name="adj" fmla="val 100000"/>
            </a:avLst>
          </a:prstGeom>
          <a:solidFill>
            <a:schemeClr val="accent1">
              <a:alpha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9" name="Prostokąt 18">
            <a:extLst>
              <a:ext uri="{FF2B5EF4-FFF2-40B4-BE49-F238E27FC236}">
                <a16:creationId xmlns="" xmlns:a16="http://schemas.microsoft.com/office/drawing/2014/main" id="{FE2C92B2-2AF5-47BC-A6E7-B7CE23FD1F4F}"/>
              </a:ext>
            </a:extLst>
          </p:cNvPr>
          <p:cNvSpPr/>
          <p:nvPr/>
        </p:nvSpPr>
        <p:spPr>
          <a:xfrm flipH="1">
            <a:off x="0" y="6297742"/>
            <a:ext cx="12192000" cy="558671"/>
          </a:xfrm>
          <a:prstGeom prst="rect">
            <a:avLst/>
          </a:prstGeom>
          <a:gradFill flip="none" rotWithShape="1">
            <a:gsLst>
              <a:gs pos="0">
                <a:srgbClr val="00377B"/>
              </a:gs>
              <a:gs pos="38000">
                <a:schemeClr val="accent1">
                  <a:tint val="44500"/>
                  <a:satMod val="160000"/>
                </a:schemeClr>
              </a:gs>
              <a:gs pos="100000">
                <a:schemeClr val="bg1">
                  <a:lumMod val="95000"/>
                  <a:lumOff val="5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pic>
        <p:nvPicPr>
          <p:cNvPr id="21" name="Obraz 20">
            <a:extLst>
              <a:ext uri="{FF2B5EF4-FFF2-40B4-BE49-F238E27FC236}">
                <a16:creationId xmlns="" xmlns:a16="http://schemas.microsoft.com/office/drawing/2014/main" id="{E424C468-A29D-4AEB-B1CB-42219590AF4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7153" y="6387658"/>
            <a:ext cx="929911" cy="395908"/>
          </a:xfrm>
          <a:prstGeom prst="rect">
            <a:avLst/>
          </a:prstGeom>
        </p:spPr>
      </p:pic>
      <p:sp>
        <p:nvSpPr>
          <p:cNvPr id="25" name="Symbol zastępczy zawartości 2">
            <a:extLst>
              <a:ext uri="{FF2B5EF4-FFF2-40B4-BE49-F238E27FC236}">
                <a16:creationId xmlns="" xmlns:a16="http://schemas.microsoft.com/office/drawing/2014/main" id="{9D2A7C37-12D8-4B42-85A7-4CD4A4019A1E}"/>
              </a:ext>
            </a:extLst>
          </p:cNvPr>
          <p:cNvSpPr txBox="1">
            <a:spLocks/>
          </p:cNvSpPr>
          <p:nvPr/>
        </p:nvSpPr>
        <p:spPr>
          <a:xfrm>
            <a:off x="2523184" y="1908000"/>
            <a:ext cx="7190285" cy="683495"/>
          </a:xfrm>
          <a:prstGeom prst="rect">
            <a:avLst/>
          </a:prstGeom>
        </p:spPr>
        <p:txBody>
          <a:bodyPr vert="horz" lIns="108850" tIns="54425" rIns="108850" bIns="54425" rtlCol="0">
            <a:normAutofit/>
          </a:bodyPr>
          <a:lstStyle/>
          <a:p>
            <a:r>
              <a:rPr lang="pl-PL" sz="25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(18 + 2) / (4 – 2)</a:t>
            </a:r>
            <a:endParaRPr kumimoji="0" lang="pl-PL" sz="2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7" name="Tytuł 1">
            <a:extLst>
              <a:ext uri="{FF2B5EF4-FFF2-40B4-BE49-F238E27FC236}">
                <a16:creationId xmlns="" xmlns:a16="http://schemas.microsoft.com/office/drawing/2014/main" id="{C9E24EA6-7E05-4BA7-82E1-6812F31E30E3}"/>
              </a:ext>
            </a:extLst>
          </p:cNvPr>
          <p:cNvSpPr txBox="1">
            <a:spLocks/>
          </p:cNvSpPr>
          <p:nvPr/>
        </p:nvSpPr>
        <p:spPr>
          <a:xfrm>
            <a:off x="838200" y="308783"/>
            <a:ext cx="10515600" cy="13252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l-PL" dirty="0" smtClean="0"/>
              <a:t>Przykład: zapisz obliczenia</a:t>
            </a:r>
            <a:endParaRPr lang="pl-PL" dirty="0"/>
          </a:p>
        </p:txBody>
      </p:sp>
      <p:sp>
        <p:nvSpPr>
          <p:cNvPr id="30" name="Prostokąt 29">
            <a:extLst>
              <a:ext uri="{FF2B5EF4-FFF2-40B4-BE49-F238E27FC236}">
                <a16:creationId xmlns="" xmlns:a16="http://schemas.microsoft.com/office/drawing/2014/main" id="{07751F7C-DC46-44D2-B87D-862432C9059C}"/>
              </a:ext>
            </a:extLst>
          </p:cNvPr>
          <p:cNvSpPr/>
          <p:nvPr/>
        </p:nvSpPr>
        <p:spPr>
          <a:xfrm>
            <a:off x="11395731" y="6374207"/>
            <a:ext cx="497252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l-PL" sz="1600" dirty="0" smtClean="0">
                <a:solidFill>
                  <a:srgbClr val="00377B"/>
                </a:solidFill>
              </a:rPr>
              <a:t>003</a:t>
            </a:r>
            <a:endParaRPr lang="pl-PL" sz="1600" dirty="0">
              <a:solidFill>
                <a:srgbClr val="00377B"/>
              </a:solidFill>
            </a:endParaRPr>
          </a:p>
        </p:txBody>
      </p:sp>
      <p:pic>
        <p:nvPicPr>
          <p:cNvPr id="23" name="Obraz 22">
            <a:extLst>
              <a:ext uri="{FF2B5EF4-FFF2-40B4-BE49-F238E27FC236}">
                <a16:creationId xmlns="" xmlns:a16="http://schemas.microsoft.com/office/drawing/2014/main" id="{548FE7DB-5B8F-42EA-B379-183A2C8ACB7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4128" y="1630800"/>
            <a:ext cx="1912486" cy="2695951"/>
          </a:xfrm>
          <a:prstGeom prst="rect">
            <a:avLst/>
          </a:prstGeom>
        </p:spPr>
      </p:pic>
      <p:sp>
        <p:nvSpPr>
          <p:cNvPr id="29" name="pole tekstowe 28">
            <a:extLst>
              <a:ext uri="{FF2B5EF4-FFF2-40B4-BE49-F238E27FC236}">
                <a16:creationId xmlns="" xmlns:a16="http://schemas.microsoft.com/office/drawing/2014/main" id="{2FEEF327-5FF3-40E8-909D-2CC8A3DBDE10}"/>
              </a:ext>
            </a:extLst>
          </p:cNvPr>
          <p:cNvSpPr txBox="1"/>
          <p:nvPr/>
        </p:nvSpPr>
        <p:spPr>
          <a:xfrm>
            <a:off x="838799" y="4922099"/>
            <a:ext cx="649365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400" dirty="0"/>
              <a:t>Pamiętaj o kolejności </a:t>
            </a:r>
            <a:r>
              <a:rPr lang="pl-PL" sz="2400" dirty="0" smtClean="0"/>
              <a:t>wykonywania działań</a:t>
            </a:r>
            <a:r>
              <a:rPr lang="pl-PL" sz="2400" dirty="0"/>
              <a:t>!</a:t>
            </a:r>
          </a:p>
        </p:txBody>
      </p:sp>
      <p:sp>
        <p:nvSpPr>
          <p:cNvPr id="31" name="Symbol zastępczy zawartości 2">
            <a:extLst>
              <a:ext uri="{FF2B5EF4-FFF2-40B4-BE49-F238E27FC236}">
                <a16:creationId xmlns="" xmlns:a16="http://schemas.microsoft.com/office/drawing/2014/main" id="{9D2A7C37-12D8-4B42-85A7-4CD4A4019A1E}"/>
              </a:ext>
            </a:extLst>
          </p:cNvPr>
          <p:cNvSpPr txBox="1">
            <a:spLocks/>
          </p:cNvSpPr>
          <p:nvPr/>
        </p:nvSpPr>
        <p:spPr>
          <a:xfrm>
            <a:off x="2628000" y="2736000"/>
            <a:ext cx="7190285" cy="796169"/>
          </a:xfrm>
          <a:prstGeom prst="rect">
            <a:avLst/>
          </a:prstGeom>
        </p:spPr>
        <p:txBody>
          <a:bodyPr vert="horz" lIns="108850" tIns="54425" rIns="108850" bIns="54425" rtlCol="0">
            <a:normAutofit/>
          </a:bodyPr>
          <a:lstStyle/>
          <a:p>
            <a:r>
              <a:rPr lang="pl-PL" sz="25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2 ** (3 ** 2)</a:t>
            </a:r>
            <a:endParaRPr kumimoji="0" lang="pl-PL" sz="2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2" name="Symbol zastępczy zawartości 2">
            <a:extLst>
              <a:ext uri="{FF2B5EF4-FFF2-40B4-BE49-F238E27FC236}">
                <a16:creationId xmlns="" xmlns:a16="http://schemas.microsoft.com/office/drawing/2014/main" id="{9D2A7C37-12D8-4B42-85A7-4CD4A4019A1E}"/>
              </a:ext>
            </a:extLst>
          </p:cNvPr>
          <p:cNvSpPr txBox="1">
            <a:spLocks/>
          </p:cNvSpPr>
          <p:nvPr/>
        </p:nvSpPr>
        <p:spPr>
          <a:xfrm>
            <a:off x="2628000" y="3600000"/>
            <a:ext cx="7190285" cy="727995"/>
          </a:xfrm>
          <a:prstGeom prst="rect">
            <a:avLst/>
          </a:prstGeom>
        </p:spPr>
        <p:txBody>
          <a:bodyPr vert="horz" lIns="108850" tIns="54425" rIns="108850" bIns="54425" rtlCol="0">
            <a:normAutofit/>
          </a:bodyPr>
          <a:lstStyle/>
          <a:p>
            <a:r>
              <a:rPr lang="pl-PL" sz="25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40 / (10 / 2)</a:t>
            </a:r>
            <a:endParaRPr kumimoji="0" lang="pl-PL" sz="25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5415654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  <p:bldP spid="29" grpId="0"/>
      <p:bldP spid="31" grpId="0"/>
      <p:bldP spid="3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="" xmlns:a16="http://schemas.microsoft.com/office/drawing/2014/main" id="{C52ED567-06B3-4107-9773-BBB6BD78673C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1" y="1"/>
            <a:ext cx="12187237" cy="685799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9984" tIns="54992" rIns="109984" bIns="54992" rtlCol="0" anchor="ctr"/>
          <a:lstStyle/>
          <a:p>
            <a:pPr algn="ctr"/>
            <a:endParaRPr lang="en-US"/>
          </a:p>
        </p:txBody>
      </p:sp>
      <p:cxnSp>
        <p:nvCxnSpPr>
          <p:cNvPr id="12" name="Straight Connector 11">
            <a:extLst>
              <a:ext uri="{FF2B5EF4-FFF2-40B4-BE49-F238E27FC236}">
                <a16:creationId xmlns="" xmlns:a16="http://schemas.microsoft.com/office/drawing/2014/main" id="{1A901C3D-CFAE-460D-BD0E-7D22164D7DFB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CxnSpPr>
        <p:spPr>
          <a:xfrm flipH="1">
            <a:off x="10588833" y="0"/>
            <a:ext cx="1059782" cy="6858000"/>
          </a:xfrm>
          <a:prstGeom prst="line">
            <a:avLst/>
          </a:prstGeom>
          <a:ln w="9525">
            <a:solidFill>
              <a:srgbClr val="BFBFBF">
                <a:alpha val="70000"/>
              </a:srgb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="" xmlns:a16="http://schemas.microsoft.com/office/drawing/2014/main" id="{837C0EA9-1437-4437-9D20-2BBDA1AA9FF8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CxnSpPr>
        <p:spPr>
          <a:xfrm flipH="1">
            <a:off x="7720596" y="3721395"/>
            <a:ext cx="4344994" cy="3136605"/>
          </a:xfrm>
          <a:prstGeom prst="line">
            <a:avLst/>
          </a:prstGeom>
          <a:ln w="9525">
            <a:solidFill>
              <a:srgbClr val="BFBFBF">
                <a:alpha val="69804"/>
              </a:srgb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Rectangle 23">
            <a:extLst>
              <a:ext uri="{FF2B5EF4-FFF2-40B4-BE49-F238E27FC236}">
                <a16:creationId xmlns="" xmlns:a16="http://schemas.microsoft.com/office/drawing/2014/main" id="{BB934D2B-85E2-4375-94EE-B66C16BF7999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9180282" y="-8466"/>
            <a:ext cx="3006956" cy="6866467"/>
          </a:xfrm>
          <a:custGeom>
            <a:avLst/>
            <a:gdLst/>
            <a:ahLst/>
            <a:cxnLst/>
            <a:rect l="l" t="t" r="r" b="b"/>
            <a:pathLst>
              <a:path w="3007349" h="6866467">
                <a:moveTo>
                  <a:pt x="2045532" y="0"/>
                </a:moveTo>
                <a:lnTo>
                  <a:pt x="3007349" y="0"/>
                </a:lnTo>
                <a:lnTo>
                  <a:pt x="3007349" y="6866467"/>
                </a:lnTo>
                <a:lnTo>
                  <a:pt x="0" y="6866467"/>
                </a:lnTo>
                <a:lnTo>
                  <a:pt x="2045532" y="0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8" name="Rectangle 25">
            <a:extLst>
              <a:ext uri="{FF2B5EF4-FFF2-40B4-BE49-F238E27FC236}">
                <a16:creationId xmlns="" xmlns:a16="http://schemas.microsoft.com/office/drawing/2014/main" id="{9B445E02-D785-4565-B842-9567BBC09508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9602193" y="-8466"/>
            <a:ext cx="2588222" cy="6866467"/>
          </a:xfrm>
          <a:custGeom>
            <a:avLst/>
            <a:gdLst/>
            <a:ahLst/>
            <a:cxnLst/>
            <a:rect l="l" t="t" r="r" b="b"/>
            <a:pathLst>
              <a:path w="2573311" h="6866467">
                <a:moveTo>
                  <a:pt x="0" y="0"/>
                </a:moveTo>
                <a:lnTo>
                  <a:pt x="2573311" y="0"/>
                </a:lnTo>
                <a:lnTo>
                  <a:pt x="2573311" y="6866467"/>
                </a:lnTo>
                <a:lnTo>
                  <a:pt x="1202336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0" name="Isosceles Triangle 19">
            <a:extLst>
              <a:ext uri="{FF2B5EF4-FFF2-40B4-BE49-F238E27FC236}">
                <a16:creationId xmlns="" xmlns:a16="http://schemas.microsoft.com/office/drawing/2014/main" id="{2C153736-D102-4F57-9DE7-615AFC02B0AC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8931170" y="3048001"/>
            <a:ext cx="3259244" cy="3810000"/>
          </a:xfrm>
          <a:prstGeom prst="triangle">
            <a:avLst>
              <a:gd name="adj" fmla="val 100000"/>
            </a:avLst>
          </a:prstGeom>
          <a:solidFill>
            <a:schemeClr val="accent2">
              <a:alpha val="72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2" name="Rectangle 27">
            <a:extLst>
              <a:ext uri="{FF2B5EF4-FFF2-40B4-BE49-F238E27FC236}">
                <a16:creationId xmlns="" xmlns:a16="http://schemas.microsoft.com/office/drawing/2014/main" id="{BA407A52-66F4-4CDE-A726-FF79F3EC342D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9333286" y="-8466"/>
            <a:ext cx="2853953" cy="6866467"/>
          </a:xfrm>
          <a:custGeom>
            <a:avLst/>
            <a:gdLst/>
            <a:ahLst/>
            <a:cxnLst/>
            <a:rect l="l" t="t" r="r" b="b"/>
            <a:pathLst>
              <a:path w="2858013" h="6866467">
                <a:moveTo>
                  <a:pt x="0" y="0"/>
                </a:moveTo>
                <a:lnTo>
                  <a:pt x="2858013" y="0"/>
                </a:lnTo>
                <a:lnTo>
                  <a:pt x="2858013" y="6866467"/>
                </a:lnTo>
                <a:lnTo>
                  <a:pt x="2473942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>
              <a:lumMod val="75000"/>
              <a:alpha val="7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4" name="Rectangle 28">
            <a:extLst>
              <a:ext uri="{FF2B5EF4-FFF2-40B4-BE49-F238E27FC236}">
                <a16:creationId xmlns="" xmlns:a16="http://schemas.microsoft.com/office/drawing/2014/main" id="{D28FFB34-4FC3-46F5-B900-D3B774FD0BE6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10897312" y="-8466"/>
            <a:ext cx="1289927" cy="6866467"/>
          </a:xfrm>
          <a:custGeom>
            <a:avLst/>
            <a:gdLst/>
            <a:ahLst/>
            <a:cxnLst/>
            <a:rect l="l" t="t" r="r" b="b"/>
            <a:pathLst>
              <a:path w="1290094" h="6858000">
                <a:moveTo>
                  <a:pt x="1019735" y="0"/>
                </a:moveTo>
                <a:lnTo>
                  <a:pt x="1290094" y="0"/>
                </a:lnTo>
                <a:lnTo>
                  <a:pt x="1290094" y="6858000"/>
                </a:lnTo>
                <a:lnTo>
                  <a:pt x="0" y="6858000"/>
                </a:lnTo>
                <a:lnTo>
                  <a:pt x="1019735" y="0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  <a:alpha val="7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6" name="Rectangle 29">
            <a:extLst>
              <a:ext uri="{FF2B5EF4-FFF2-40B4-BE49-F238E27FC236}">
                <a16:creationId xmlns="" xmlns:a16="http://schemas.microsoft.com/office/drawing/2014/main" id="{205F7B13-ACB5-46BE-8070-0431266B183B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10937576" y="-8466"/>
            <a:ext cx="1249662" cy="6866467"/>
          </a:xfrm>
          <a:custGeom>
            <a:avLst/>
            <a:gdLst/>
            <a:ahLst/>
            <a:cxnLst/>
            <a:rect l="l" t="t" r="r" b="b"/>
            <a:pathLst>
              <a:path w="1249825" h="6858000">
                <a:moveTo>
                  <a:pt x="0" y="0"/>
                </a:moveTo>
                <a:lnTo>
                  <a:pt x="1249825" y="0"/>
                </a:lnTo>
                <a:lnTo>
                  <a:pt x="1249825" y="6858000"/>
                </a:lnTo>
                <a:lnTo>
                  <a:pt x="1109382" y="685800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6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8" name="Isosceles Triangle 27">
            <a:extLst>
              <a:ext uri="{FF2B5EF4-FFF2-40B4-BE49-F238E27FC236}">
                <a16:creationId xmlns="" xmlns:a16="http://schemas.microsoft.com/office/drawing/2014/main" id="{D52A0D23-45DD-4DF4-ADE6-A81F409BB9FB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10370316" y="3589868"/>
            <a:ext cx="1816922" cy="3268133"/>
          </a:xfrm>
          <a:prstGeom prst="triangle">
            <a:avLst>
              <a:gd name="adj" fmla="val 100000"/>
            </a:avLst>
          </a:prstGeom>
          <a:solidFill>
            <a:schemeClr val="accent1">
              <a:alpha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9" name="Prostokąt 18">
            <a:extLst>
              <a:ext uri="{FF2B5EF4-FFF2-40B4-BE49-F238E27FC236}">
                <a16:creationId xmlns="" xmlns:a16="http://schemas.microsoft.com/office/drawing/2014/main" id="{FE2C92B2-2AF5-47BC-A6E7-B7CE23FD1F4F}"/>
              </a:ext>
            </a:extLst>
          </p:cNvPr>
          <p:cNvSpPr/>
          <p:nvPr/>
        </p:nvSpPr>
        <p:spPr>
          <a:xfrm flipH="1">
            <a:off x="0" y="6297742"/>
            <a:ext cx="12192000" cy="558671"/>
          </a:xfrm>
          <a:prstGeom prst="rect">
            <a:avLst/>
          </a:prstGeom>
          <a:gradFill flip="none" rotWithShape="1">
            <a:gsLst>
              <a:gs pos="0">
                <a:srgbClr val="00377B"/>
              </a:gs>
              <a:gs pos="38000">
                <a:schemeClr val="accent1">
                  <a:tint val="44500"/>
                  <a:satMod val="160000"/>
                </a:schemeClr>
              </a:gs>
              <a:gs pos="100000">
                <a:schemeClr val="bg1">
                  <a:lumMod val="95000"/>
                  <a:lumOff val="5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pic>
        <p:nvPicPr>
          <p:cNvPr id="21" name="Obraz 20">
            <a:extLst>
              <a:ext uri="{FF2B5EF4-FFF2-40B4-BE49-F238E27FC236}">
                <a16:creationId xmlns="" xmlns:a16="http://schemas.microsoft.com/office/drawing/2014/main" id="{E424C468-A29D-4AEB-B1CB-42219590AF4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7153" y="6387658"/>
            <a:ext cx="929911" cy="395908"/>
          </a:xfrm>
          <a:prstGeom prst="rect">
            <a:avLst/>
          </a:prstGeom>
        </p:spPr>
      </p:pic>
      <p:sp>
        <p:nvSpPr>
          <p:cNvPr id="25" name="Symbol zastępczy zawartości 2">
            <a:extLst>
              <a:ext uri="{FF2B5EF4-FFF2-40B4-BE49-F238E27FC236}">
                <a16:creationId xmlns="" xmlns:a16="http://schemas.microsoft.com/office/drawing/2014/main" id="{9D2A7C37-12D8-4B42-85A7-4CD4A4019A1E}"/>
              </a:ext>
            </a:extLst>
          </p:cNvPr>
          <p:cNvSpPr txBox="1">
            <a:spLocks/>
          </p:cNvSpPr>
          <p:nvPr/>
        </p:nvSpPr>
        <p:spPr>
          <a:xfrm>
            <a:off x="838800" y="1631853"/>
            <a:ext cx="8939638" cy="4409511"/>
          </a:xfrm>
          <a:prstGeom prst="rect">
            <a:avLst/>
          </a:prstGeom>
        </p:spPr>
        <p:txBody>
          <a:bodyPr vert="horz" lIns="108850" tIns="54425" rIns="108850" bIns="54425" rtlCol="0">
            <a:normAutofit fontScale="32500" lnSpcReduction="20000"/>
          </a:bodyPr>
          <a:lstStyle/>
          <a:p>
            <a:pPr>
              <a:lnSpc>
                <a:spcPct val="170000"/>
              </a:lnSpc>
              <a:spcBef>
                <a:spcPts val="300"/>
              </a:spcBef>
              <a:spcAft>
                <a:spcPts val="300"/>
              </a:spcAft>
            </a:pPr>
            <a:r>
              <a:rPr lang="pl-PL" sz="77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x = 3</a:t>
            </a:r>
          </a:p>
          <a:p>
            <a:pPr>
              <a:lnSpc>
                <a:spcPct val="170000"/>
              </a:lnSpc>
              <a:spcBef>
                <a:spcPts val="300"/>
              </a:spcBef>
              <a:spcAft>
                <a:spcPts val="300"/>
              </a:spcAft>
            </a:pPr>
            <a:r>
              <a:rPr lang="pl-PL" sz="77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y = 5</a:t>
            </a:r>
          </a:p>
          <a:p>
            <a:pPr>
              <a:lnSpc>
                <a:spcPct val="170000"/>
              </a:lnSpc>
              <a:spcBef>
                <a:spcPts val="300"/>
              </a:spcBef>
              <a:spcAft>
                <a:spcPts val="300"/>
              </a:spcAft>
            </a:pPr>
            <a:r>
              <a:rPr lang="pl-PL" sz="77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if</a:t>
            </a:r>
            <a:r>
              <a:rPr lang="pl-PL" sz="77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x &gt; y:</a:t>
            </a:r>
          </a:p>
          <a:p>
            <a:pPr>
              <a:lnSpc>
                <a:spcPct val="170000"/>
              </a:lnSpc>
              <a:spcBef>
                <a:spcPts val="300"/>
              </a:spcBef>
              <a:spcAft>
                <a:spcPts val="300"/>
              </a:spcAft>
            </a:pPr>
            <a:r>
              <a:rPr lang="pl-PL" sz="77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pl-PL" sz="77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print</a:t>
            </a:r>
            <a:r>
              <a:rPr lang="pl-PL" sz="77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(x)</a:t>
            </a:r>
          </a:p>
          <a:p>
            <a:pPr>
              <a:lnSpc>
                <a:spcPct val="170000"/>
              </a:lnSpc>
              <a:spcBef>
                <a:spcPts val="300"/>
              </a:spcBef>
              <a:spcAft>
                <a:spcPts val="300"/>
              </a:spcAft>
            </a:pPr>
            <a:r>
              <a:rPr lang="pl-PL" sz="77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else</a:t>
            </a:r>
            <a:r>
              <a:rPr lang="pl-PL" sz="77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</a:p>
          <a:p>
            <a:pPr>
              <a:lnSpc>
                <a:spcPct val="170000"/>
              </a:lnSpc>
              <a:spcBef>
                <a:spcPts val="300"/>
              </a:spcBef>
              <a:spcAft>
                <a:spcPts val="300"/>
              </a:spcAft>
            </a:pPr>
            <a:r>
              <a:rPr lang="pl-PL" sz="77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pl-PL" sz="77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print</a:t>
            </a:r>
            <a:r>
              <a:rPr lang="pl-PL" sz="77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(y) </a:t>
            </a:r>
            <a:endParaRPr lang="pl-PL" sz="77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lnSpc>
                <a:spcPct val="150000"/>
              </a:lnSpc>
              <a:spcBef>
                <a:spcPts val="300"/>
              </a:spcBef>
              <a:spcAft>
                <a:spcPts val="300"/>
              </a:spcAft>
            </a:pPr>
            <a:r>
              <a:rPr kumimoji="0" lang="pl-PL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/>
            </a:r>
            <a:br>
              <a:rPr kumimoji="0" lang="pl-PL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endParaRPr kumimoji="0" lang="pl-PL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7" name="Tytuł 1">
            <a:extLst>
              <a:ext uri="{FF2B5EF4-FFF2-40B4-BE49-F238E27FC236}">
                <a16:creationId xmlns="" xmlns:a16="http://schemas.microsoft.com/office/drawing/2014/main" id="{C9E24EA6-7E05-4BA7-82E1-6812F31E30E3}"/>
              </a:ext>
            </a:extLst>
          </p:cNvPr>
          <p:cNvSpPr txBox="1">
            <a:spLocks/>
          </p:cNvSpPr>
          <p:nvPr/>
        </p:nvSpPr>
        <p:spPr>
          <a:xfrm>
            <a:off x="838200" y="308783"/>
            <a:ext cx="10515600" cy="13252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l-PL" dirty="0" smtClean="0"/>
              <a:t>Instrukcja warunkowa</a:t>
            </a:r>
            <a:endParaRPr lang="pl-PL" dirty="0"/>
          </a:p>
        </p:txBody>
      </p:sp>
      <p:sp>
        <p:nvSpPr>
          <p:cNvPr id="30" name="Prostokąt 29">
            <a:extLst>
              <a:ext uri="{FF2B5EF4-FFF2-40B4-BE49-F238E27FC236}">
                <a16:creationId xmlns="" xmlns:a16="http://schemas.microsoft.com/office/drawing/2014/main" id="{07751F7C-DC46-44D2-B87D-862432C9059C}"/>
              </a:ext>
            </a:extLst>
          </p:cNvPr>
          <p:cNvSpPr/>
          <p:nvPr/>
        </p:nvSpPr>
        <p:spPr>
          <a:xfrm>
            <a:off x="11395731" y="6374207"/>
            <a:ext cx="497252" cy="33847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l-PL" sz="1600" dirty="0" smtClean="0">
                <a:solidFill>
                  <a:srgbClr val="00377B"/>
                </a:solidFill>
              </a:rPr>
              <a:t>004</a:t>
            </a:r>
            <a:endParaRPr lang="pl-PL" sz="1600" dirty="0">
              <a:solidFill>
                <a:srgbClr val="00377B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5415654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="" xmlns:a16="http://schemas.microsoft.com/office/drawing/2014/main" id="{C52ED567-06B3-4107-9773-BBB6BD78673C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1" y="1"/>
            <a:ext cx="12187237" cy="685799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9984" tIns="54992" rIns="109984" bIns="54992" rtlCol="0" anchor="ctr"/>
          <a:lstStyle/>
          <a:p>
            <a:pPr algn="ctr"/>
            <a:endParaRPr lang="en-US"/>
          </a:p>
        </p:txBody>
      </p:sp>
      <p:cxnSp>
        <p:nvCxnSpPr>
          <p:cNvPr id="12" name="Straight Connector 11">
            <a:extLst>
              <a:ext uri="{FF2B5EF4-FFF2-40B4-BE49-F238E27FC236}">
                <a16:creationId xmlns="" xmlns:a16="http://schemas.microsoft.com/office/drawing/2014/main" id="{1A901C3D-CFAE-460D-BD0E-7D22164D7DFB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CxnSpPr>
        <p:spPr>
          <a:xfrm flipH="1">
            <a:off x="10588833" y="0"/>
            <a:ext cx="1059782" cy="6858000"/>
          </a:xfrm>
          <a:prstGeom prst="line">
            <a:avLst/>
          </a:prstGeom>
          <a:ln w="9525">
            <a:solidFill>
              <a:srgbClr val="BFBFBF">
                <a:alpha val="70000"/>
              </a:srgb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="" xmlns:a16="http://schemas.microsoft.com/office/drawing/2014/main" id="{837C0EA9-1437-4437-9D20-2BBDA1AA9FF8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CxnSpPr>
        <p:spPr>
          <a:xfrm flipH="1">
            <a:off x="7720596" y="3721395"/>
            <a:ext cx="4344994" cy="3136605"/>
          </a:xfrm>
          <a:prstGeom prst="line">
            <a:avLst/>
          </a:prstGeom>
          <a:ln w="9525">
            <a:solidFill>
              <a:srgbClr val="BFBFBF">
                <a:alpha val="69804"/>
              </a:srgb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Rectangle 23">
            <a:extLst>
              <a:ext uri="{FF2B5EF4-FFF2-40B4-BE49-F238E27FC236}">
                <a16:creationId xmlns="" xmlns:a16="http://schemas.microsoft.com/office/drawing/2014/main" id="{BB934D2B-85E2-4375-94EE-B66C16BF7999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9180282" y="-8466"/>
            <a:ext cx="3006956" cy="6866467"/>
          </a:xfrm>
          <a:custGeom>
            <a:avLst/>
            <a:gdLst/>
            <a:ahLst/>
            <a:cxnLst/>
            <a:rect l="l" t="t" r="r" b="b"/>
            <a:pathLst>
              <a:path w="3007349" h="6866467">
                <a:moveTo>
                  <a:pt x="2045532" y="0"/>
                </a:moveTo>
                <a:lnTo>
                  <a:pt x="3007349" y="0"/>
                </a:lnTo>
                <a:lnTo>
                  <a:pt x="3007349" y="6866467"/>
                </a:lnTo>
                <a:lnTo>
                  <a:pt x="0" y="6866467"/>
                </a:lnTo>
                <a:lnTo>
                  <a:pt x="2045532" y="0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8" name="Rectangle 25">
            <a:extLst>
              <a:ext uri="{FF2B5EF4-FFF2-40B4-BE49-F238E27FC236}">
                <a16:creationId xmlns="" xmlns:a16="http://schemas.microsoft.com/office/drawing/2014/main" id="{9B445E02-D785-4565-B842-9567BBC09508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9602193" y="-8466"/>
            <a:ext cx="2588222" cy="6866467"/>
          </a:xfrm>
          <a:custGeom>
            <a:avLst/>
            <a:gdLst/>
            <a:ahLst/>
            <a:cxnLst/>
            <a:rect l="l" t="t" r="r" b="b"/>
            <a:pathLst>
              <a:path w="2573311" h="6866467">
                <a:moveTo>
                  <a:pt x="0" y="0"/>
                </a:moveTo>
                <a:lnTo>
                  <a:pt x="2573311" y="0"/>
                </a:lnTo>
                <a:lnTo>
                  <a:pt x="2573311" y="6866467"/>
                </a:lnTo>
                <a:lnTo>
                  <a:pt x="1202336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0" name="Isosceles Triangle 19">
            <a:extLst>
              <a:ext uri="{FF2B5EF4-FFF2-40B4-BE49-F238E27FC236}">
                <a16:creationId xmlns="" xmlns:a16="http://schemas.microsoft.com/office/drawing/2014/main" id="{2C153736-D102-4F57-9DE7-615AFC02B0AC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8931170" y="3048001"/>
            <a:ext cx="3259244" cy="3810000"/>
          </a:xfrm>
          <a:prstGeom prst="triangle">
            <a:avLst>
              <a:gd name="adj" fmla="val 100000"/>
            </a:avLst>
          </a:prstGeom>
          <a:solidFill>
            <a:schemeClr val="accent2">
              <a:alpha val="72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2" name="Rectangle 27">
            <a:extLst>
              <a:ext uri="{FF2B5EF4-FFF2-40B4-BE49-F238E27FC236}">
                <a16:creationId xmlns="" xmlns:a16="http://schemas.microsoft.com/office/drawing/2014/main" id="{BA407A52-66F4-4CDE-A726-FF79F3EC342D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9333286" y="-8466"/>
            <a:ext cx="2853953" cy="6866467"/>
          </a:xfrm>
          <a:custGeom>
            <a:avLst/>
            <a:gdLst/>
            <a:ahLst/>
            <a:cxnLst/>
            <a:rect l="l" t="t" r="r" b="b"/>
            <a:pathLst>
              <a:path w="2858013" h="6866467">
                <a:moveTo>
                  <a:pt x="0" y="0"/>
                </a:moveTo>
                <a:lnTo>
                  <a:pt x="2858013" y="0"/>
                </a:lnTo>
                <a:lnTo>
                  <a:pt x="2858013" y="6866467"/>
                </a:lnTo>
                <a:lnTo>
                  <a:pt x="2473942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>
              <a:lumMod val="75000"/>
              <a:alpha val="7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4" name="Rectangle 28">
            <a:extLst>
              <a:ext uri="{FF2B5EF4-FFF2-40B4-BE49-F238E27FC236}">
                <a16:creationId xmlns="" xmlns:a16="http://schemas.microsoft.com/office/drawing/2014/main" id="{D28FFB34-4FC3-46F5-B900-D3B774FD0BE6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10897312" y="-8466"/>
            <a:ext cx="1289927" cy="6866467"/>
          </a:xfrm>
          <a:custGeom>
            <a:avLst/>
            <a:gdLst/>
            <a:ahLst/>
            <a:cxnLst/>
            <a:rect l="l" t="t" r="r" b="b"/>
            <a:pathLst>
              <a:path w="1290094" h="6858000">
                <a:moveTo>
                  <a:pt x="1019735" y="0"/>
                </a:moveTo>
                <a:lnTo>
                  <a:pt x="1290094" y="0"/>
                </a:lnTo>
                <a:lnTo>
                  <a:pt x="1290094" y="6858000"/>
                </a:lnTo>
                <a:lnTo>
                  <a:pt x="0" y="6858000"/>
                </a:lnTo>
                <a:lnTo>
                  <a:pt x="1019735" y="0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  <a:alpha val="7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6" name="Rectangle 29">
            <a:extLst>
              <a:ext uri="{FF2B5EF4-FFF2-40B4-BE49-F238E27FC236}">
                <a16:creationId xmlns="" xmlns:a16="http://schemas.microsoft.com/office/drawing/2014/main" id="{205F7B13-ACB5-46BE-8070-0431266B183B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10937576" y="-8466"/>
            <a:ext cx="1249662" cy="6866467"/>
          </a:xfrm>
          <a:custGeom>
            <a:avLst/>
            <a:gdLst/>
            <a:ahLst/>
            <a:cxnLst/>
            <a:rect l="l" t="t" r="r" b="b"/>
            <a:pathLst>
              <a:path w="1249825" h="6858000">
                <a:moveTo>
                  <a:pt x="0" y="0"/>
                </a:moveTo>
                <a:lnTo>
                  <a:pt x="1249825" y="0"/>
                </a:lnTo>
                <a:lnTo>
                  <a:pt x="1249825" y="6858000"/>
                </a:lnTo>
                <a:lnTo>
                  <a:pt x="1109382" y="685800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6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8" name="Isosceles Triangle 27">
            <a:extLst>
              <a:ext uri="{FF2B5EF4-FFF2-40B4-BE49-F238E27FC236}">
                <a16:creationId xmlns="" xmlns:a16="http://schemas.microsoft.com/office/drawing/2014/main" id="{D52A0D23-45DD-4DF4-ADE6-A81F409BB9FB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10370316" y="3589868"/>
            <a:ext cx="1816922" cy="3268133"/>
          </a:xfrm>
          <a:prstGeom prst="triangle">
            <a:avLst>
              <a:gd name="adj" fmla="val 100000"/>
            </a:avLst>
          </a:prstGeom>
          <a:solidFill>
            <a:schemeClr val="accent1">
              <a:alpha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9" name="Prostokąt 18">
            <a:extLst>
              <a:ext uri="{FF2B5EF4-FFF2-40B4-BE49-F238E27FC236}">
                <a16:creationId xmlns="" xmlns:a16="http://schemas.microsoft.com/office/drawing/2014/main" id="{FE2C92B2-2AF5-47BC-A6E7-B7CE23FD1F4F}"/>
              </a:ext>
            </a:extLst>
          </p:cNvPr>
          <p:cNvSpPr/>
          <p:nvPr/>
        </p:nvSpPr>
        <p:spPr>
          <a:xfrm flipH="1">
            <a:off x="0" y="6297742"/>
            <a:ext cx="12192000" cy="558671"/>
          </a:xfrm>
          <a:prstGeom prst="rect">
            <a:avLst/>
          </a:prstGeom>
          <a:gradFill flip="none" rotWithShape="1">
            <a:gsLst>
              <a:gs pos="0">
                <a:srgbClr val="00377B"/>
              </a:gs>
              <a:gs pos="38000">
                <a:schemeClr val="accent1">
                  <a:tint val="44500"/>
                  <a:satMod val="160000"/>
                </a:schemeClr>
              </a:gs>
              <a:gs pos="100000">
                <a:schemeClr val="bg1">
                  <a:lumMod val="95000"/>
                  <a:lumOff val="5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pic>
        <p:nvPicPr>
          <p:cNvPr id="21" name="Obraz 20">
            <a:extLst>
              <a:ext uri="{FF2B5EF4-FFF2-40B4-BE49-F238E27FC236}">
                <a16:creationId xmlns="" xmlns:a16="http://schemas.microsoft.com/office/drawing/2014/main" id="{E424C468-A29D-4AEB-B1CB-42219590AF4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7153" y="6387658"/>
            <a:ext cx="929911" cy="395908"/>
          </a:xfrm>
          <a:prstGeom prst="rect">
            <a:avLst/>
          </a:prstGeom>
        </p:spPr>
      </p:pic>
      <p:sp>
        <p:nvSpPr>
          <p:cNvPr id="25" name="Symbol zastępczy zawartości 2">
            <a:extLst>
              <a:ext uri="{FF2B5EF4-FFF2-40B4-BE49-F238E27FC236}">
                <a16:creationId xmlns="" xmlns:a16="http://schemas.microsoft.com/office/drawing/2014/main" id="{9D2A7C37-12D8-4B42-85A7-4CD4A4019A1E}"/>
              </a:ext>
            </a:extLst>
          </p:cNvPr>
          <p:cNvSpPr txBox="1">
            <a:spLocks/>
          </p:cNvSpPr>
          <p:nvPr/>
        </p:nvSpPr>
        <p:spPr>
          <a:xfrm>
            <a:off x="332509" y="1631853"/>
            <a:ext cx="11471563" cy="4409511"/>
          </a:xfrm>
          <a:prstGeom prst="rect">
            <a:avLst/>
          </a:prstGeom>
        </p:spPr>
        <p:txBody>
          <a:bodyPr vert="horz" lIns="108850" tIns="54425" rIns="108850" bIns="54425" rtlCol="0">
            <a:noAutofit/>
          </a:bodyPr>
          <a:lstStyle/>
          <a:p>
            <a:pPr>
              <a:lnSpc>
                <a:spcPct val="150000"/>
              </a:lnSpc>
              <a:spcBef>
                <a:spcPts val="300"/>
              </a:spcBef>
              <a:spcAft>
                <a:spcPts val="300"/>
              </a:spcAft>
            </a:pPr>
            <a:r>
              <a:rPr lang="pl-PL" sz="2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x = 3   #  x = </a:t>
            </a:r>
            <a:r>
              <a:rPr lang="pl-PL" sz="24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pl-PL" sz="2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pl-PL" sz="24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input</a:t>
            </a:r>
            <a:r>
              <a:rPr lang="pl-PL" sz="2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("Podaj liczbę całkowitą: "))</a:t>
            </a:r>
          </a:p>
          <a:p>
            <a:pPr>
              <a:lnSpc>
                <a:spcPct val="150000"/>
              </a:lnSpc>
              <a:spcBef>
                <a:spcPts val="300"/>
              </a:spcBef>
              <a:spcAft>
                <a:spcPts val="300"/>
              </a:spcAft>
            </a:pPr>
            <a:r>
              <a:rPr lang="pl-PL" sz="24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if</a:t>
            </a:r>
            <a:r>
              <a:rPr lang="pl-PL" sz="2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x % 2 == 0:</a:t>
            </a:r>
          </a:p>
          <a:p>
            <a:pPr>
              <a:lnSpc>
                <a:spcPct val="150000"/>
              </a:lnSpc>
              <a:spcBef>
                <a:spcPts val="300"/>
              </a:spcBef>
              <a:spcAft>
                <a:spcPts val="300"/>
              </a:spcAft>
            </a:pPr>
            <a:r>
              <a:rPr lang="pl-PL" sz="2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pl-PL" sz="24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print</a:t>
            </a:r>
            <a:r>
              <a:rPr lang="pl-PL" sz="2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("liczba parzysta")</a:t>
            </a:r>
          </a:p>
          <a:p>
            <a:pPr>
              <a:lnSpc>
                <a:spcPct val="150000"/>
              </a:lnSpc>
              <a:spcBef>
                <a:spcPts val="300"/>
              </a:spcBef>
              <a:spcAft>
                <a:spcPts val="300"/>
              </a:spcAft>
            </a:pPr>
            <a:r>
              <a:rPr lang="pl-PL" sz="24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else</a:t>
            </a:r>
            <a:r>
              <a:rPr lang="pl-PL" sz="2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</a:p>
          <a:p>
            <a:pPr>
              <a:lnSpc>
                <a:spcPct val="150000"/>
              </a:lnSpc>
              <a:spcBef>
                <a:spcPts val="300"/>
              </a:spcBef>
              <a:spcAft>
                <a:spcPts val="300"/>
              </a:spcAft>
            </a:pPr>
            <a:r>
              <a:rPr lang="pl-PL" sz="2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pl-PL" sz="24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print</a:t>
            </a:r>
            <a:r>
              <a:rPr lang="pl-PL" sz="2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("liczba nieparzysta")</a:t>
            </a:r>
          </a:p>
          <a:p>
            <a:pPr>
              <a:lnSpc>
                <a:spcPct val="150000"/>
              </a:lnSpc>
              <a:spcBef>
                <a:spcPts val="300"/>
              </a:spcBef>
              <a:spcAft>
                <a:spcPts val="300"/>
              </a:spcAft>
            </a:pPr>
            <a:r>
              <a:rPr kumimoji="0" lang="pl-PL" sz="25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/>
            </a:r>
            <a:br>
              <a:rPr kumimoji="0" lang="pl-PL" sz="25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endParaRPr kumimoji="0" lang="pl-PL" sz="250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7" name="Tytuł 1">
            <a:extLst>
              <a:ext uri="{FF2B5EF4-FFF2-40B4-BE49-F238E27FC236}">
                <a16:creationId xmlns="" xmlns:a16="http://schemas.microsoft.com/office/drawing/2014/main" id="{C9E24EA6-7E05-4BA7-82E1-6812F31E30E3}"/>
              </a:ext>
            </a:extLst>
          </p:cNvPr>
          <p:cNvSpPr txBox="1">
            <a:spLocks/>
          </p:cNvSpPr>
          <p:nvPr/>
        </p:nvSpPr>
        <p:spPr>
          <a:xfrm>
            <a:off x="838200" y="308783"/>
            <a:ext cx="10515600" cy="13252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l-PL" dirty="0" smtClean="0"/>
              <a:t>Przykład: czy liczba jest parzysta?</a:t>
            </a:r>
            <a:endParaRPr lang="pl-PL" dirty="0"/>
          </a:p>
        </p:txBody>
      </p:sp>
      <p:sp>
        <p:nvSpPr>
          <p:cNvPr id="30" name="Prostokąt 29">
            <a:extLst>
              <a:ext uri="{FF2B5EF4-FFF2-40B4-BE49-F238E27FC236}">
                <a16:creationId xmlns="" xmlns:a16="http://schemas.microsoft.com/office/drawing/2014/main" id="{07751F7C-DC46-44D2-B87D-862432C9059C}"/>
              </a:ext>
            </a:extLst>
          </p:cNvPr>
          <p:cNvSpPr/>
          <p:nvPr/>
        </p:nvSpPr>
        <p:spPr>
          <a:xfrm>
            <a:off x="11395731" y="6374207"/>
            <a:ext cx="497252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l-PL" sz="1600" dirty="0" smtClean="0">
                <a:solidFill>
                  <a:srgbClr val="00377B"/>
                </a:solidFill>
              </a:rPr>
              <a:t>005</a:t>
            </a:r>
            <a:endParaRPr lang="pl-PL" sz="1600" dirty="0">
              <a:solidFill>
                <a:srgbClr val="00377B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5415654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="" xmlns:a16="http://schemas.microsoft.com/office/drawing/2014/main" id="{C52ED567-06B3-4107-9773-BBB6BD78673C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1" y="1"/>
            <a:ext cx="12187237" cy="685799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9984" tIns="54992" rIns="109984" bIns="54992" rtlCol="0" anchor="ctr"/>
          <a:lstStyle/>
          <a:p>
            <a:pPr algn="ctr"/>
            <a:endParaRPr lang="en-US"/>
          </a:p>
        </p:txBody>
      </p:sp>
      <p:cxnSp>
        <p:nvCxnSpPr>
          <p:cNvPr id="12" name="Straight Connector 11">
            <a:extLst>
              <a:ext uri="{FF2B5EF4-FFF2-40B4-BE49-F238E27FC236}">
                <a16:creationId xmlns="" xmlns:a16="http://schemas.microsoft.com/office/drawing/2014/main" id="{1A901C3D-CFAE-460D-BD0E-7D22164D7DFB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CxnSpPr>
        <p:spPr>
          <a:xfrm flipH="1">
            <a:off x="10588833" y="0"/>
            <a:ext cx="1059782" cy="6858000"/>
          </a:xfrm>
          <a:prstGeom prst="line">
            <a:avLst/>
          </a:prstGeom>
          <a:ln w="9525">
            <a:solidFill>
              <a:srgbClr val="BFBFBF">
                <a:alpha val="70000"/>
              </a:srgb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="" xmlns:a16="http://schemas.microsoft.com/office/drawing/2014/main" id="{837C0EA9-1437-4437-9D20-2BBDA1AA9FF8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CxnSpPr>
        <p:spPr>
          <a:xfrm flipH="1">
            <a:off x="7720596" y="3721395"/>
            <a:ext cx="4344994" cy="3136605"/>
          </a:xfrm>
          <a:prstGeom prst="line">
            <a:avLst/>
          </a:prstGeom>
          <a:ln w="9525">
            <a:solidFill>
              <a:srgbClr val="BFBFBF">
                <a:alpha val="69804"/>
              </a:srgb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Rectangle 23">
            <a:extLst>
              <a:ext uri="{FF2B5EF4-FFF2-40B4-BE49-F238E27FC236}">
                <a16:creationId xmlns="" xmlns:a16="http://schemas.microsoft.com/office/drawing/2014/main" id="{BB934D2B-85E2-4375-94EE-B66C16BF7999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9180282" y="-8466"/>
            <a:ext cx="3006956" cy="6866467"/>
          </a:xfrm>
          <a:custGeom>
            <a:avLst/>
            <a:gdLst/>
            <a:ahLst/>
            <a:cxnLst/>
            <a:rect l="l" t="t" r="r" b="b"/>
            <a:pathLst>
              <a:path w="3007349" h="6866467">
                <a:moveTo>
                  <a:pt x="2045532" y="0"/>
                </a:moveTo>
                <a:lnTo>
                  <a:pt x="3007349" y="0"/>
                </a:lnTo>
                <a:lnTo>
                  <a:pt x="3007349" y="6866467"/>
                </a:lnTo>
                <a:lnTo>
                  <a:pt x="0" y="6866467"/>
                </a:lnTo>
                <a:lnTo>
                  <a:pt x="2045532" y="0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8" name="Rectangle 25">
            <a:extLst>
              <a:ext uri="{FF2B5EF4-FFF2-40B4-BE49-F238E27FC236}">
                <a16:creationId xmlns="" xmlns:a16="http://schemas.microsoft.com/office/drawing/2014/main" id="{9B445E02-D785-4565-B842-9567BBC09508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9602193" y="-8466"/>
            <a:ext cx="2588222" cy="6866467"/>
          </a:xfrm>
          <a:custGeom>
            <a:avLst/>
            <a:gdLst/>
            <a:ahLst/>
            <a:cxnLst/>
            <a:rect l="l" t="t" r="r" b="b"/>
            <a:pathLst>
              <a:path w="2573311" h="6866467">
                <a:moveTo>
                  <a:pt x="0" y="0"/>
                </a:moveTo>
                <a:lnTo>
                  <a:pt x="2573311" y="0"/>
                </a:lnTo>
                <a:lnTo>
                  <a:pt x="2573311" y="6866467"/>
                </a:lnTo>
                <a:lnTo>
                  <a:pt x="1202336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0" name="Isosceles Triangle 19">
            <a:extLst>
              <a:ext uri="{FF2B5EF4-FFF2-40B4-BE49-F238E27FC236}">
                <a16:creationId xmlns="" xmlns:a16="http://schemas.microsoft.com/office/drawing/2014/main" id="{2C153736-D102-4F57-9DE7-615AFC02B0AC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8931170" y="3048001"/>
            <a:ext cx="3259244" cy="3810000"/>
          </a:xfrm>
          <a:prstGeom prst="triangle">
            <a:avLst>
              <a:gd name="adj" fmla="val 100000"/>
            </a:avLst>
          </a:prstGeom>
          <a:solidFill>
            <a:schemeClr val="accent2">
              <a:alpha val="72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2" name="Rectangle 27">
            <a:extLst>
              <a:ext uri="{FF2B5EF4-FFF2-40B4-BE49-F238E27FC236}">
                <a16:creationId xmlns="" xmlns:a16="http://schemas.microsoft.com/office/drawing/2014/main" id="{BA407A52-66F4-4CDE-A726-FF79F3EC342D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9333286" y="-8466"/>
            <a:ext cx="2853953" cy="6866467"/>
          </a:xfrm>
          <a:custGeom>
            <a:avLst/>
            <a:gdLst/>
            <a:ahLst/>
            <a:cxnLst/>
            <a:rect l="l" t="t" r="r" b="b"/>
            <a:pathLst>
              <a:path w="2858013" h="6866467">
                <a:moveTo>
                  <a:pt x="0" y="0"/>
                </a:moveTo>
                <a:lnTo>
                  <a:pt x="2858013" y="0"/>
                </a:lnTo>
                <a:lnTo>
                  <a:pt x="2858013" y="6866467"/>
                </a:lnTo>
                <a:lnTo>
                  <a:pt x="2473942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>
              <a:lumMod val="75000"/>
              <a:alpha val="7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4" name="Rectangle 28">
            <a:extLst>
              <a:ext uri="{FF2B5EF4-FFF2-40B4-BE49-F238E27FC236}">
                <a16:creationId xmlns="" xmlns:a16="http://schemas.microsoft.com/office/drawing/2014/main" id="{D28FFB34-4FC3-46F5-B900-D3B774FD0BE6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10897312" y="-8466"/>
            <a:ext cx="1289927" cy="6866467"/>
          </a:xfrm>
          <a:custGeom>
            <a:avLst/>
            <a:gdLst/>
            <a:ahLst/>
            <a:cxnLst/>
            <a:rect l="l" t="t" r="r" b="b"/>
            <a:pathLst>
              <a:path w="1290094" h="6858000">
                <a:moveTo>
                  <a:pt x="1019735" y="0"/>
                </a:moveTo>
                <a:lnTo>
                  <a:pt x="1290094" y="0"/>
                </a:lnTo>
                <a:lnTo>
                  <a:pt x="1290094" y="6858000"/>
                </a:lnTo>
                <a:lnTo>
                  <a:pt x="0" y="6858000"/>
                </a:lnTo>
                <a:lnTo>
                  <a:pt x="1019735" y="0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  <a:alpha val="7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6" name="Rectangle 29">
            <a:extLst>
              <a:ext uri="{FF2B5EF4-FFF2-40B4-BE49-F238E27FC236}">
                <a16:creationId xmlns="" xmlns:a16="http://schemas.microsoft.com/office/drawing/2014/main" id="{205F7B13-ACB5-46BE-8070-0431266B183B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10937576" y="-8466"/>
            <a:ext cx="1249662" cy="6866467"/>
          </a:xfrm>
          <a:custGeom>
            <a:avLst/>
            <a:gdLst/>
            <a:ahLst/>
            <a:cxnLst/>
            <a:rect l="l" t="t" r="r" b="b"/>
            <a:pathLst>
              <a:path w="1249825" h="6858000">
                <a:moveTo>
                  <a:pt x="0" y="0"/>
                </a:moveTo>
                <a:lnTo>
                  <a:pt x="1249825" y="0"/>
                </a:lnTo>
                <a:lnTo>
                  <a:pt x="1249825" y="6858000"/>
                </a:lnTo>
                <a:lnTo>
                  <a:pt x="1109382" y="685800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6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8" name="Isosceles Triangle 27">
            <a:extLst>
              <a:ext uri="{FF2B5EF4-FFF2-40B4-BE49-F238E27FC236}">
                <a16:creationId xmlns="" xmlns:a16="http://schemas.microsoft.com/office/drawing/2014/main" id="{D52A0D23-45DD-4DF4-ADE6-A81F409BB9FB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10370316" y="3589868"/>
            <a:ext cx="1816922" cy="3268133"/>
          </a:xfrm>
          <a:prstGeom prst="triangle">
            <a:avLst>
              <a:gd name="adj" fmla="val 100000"/>
            </a:avLst>
          </a:prstGeom>
          <a:solidFill>
            <a:schemeClr val="accent1">
              <a:alpha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9" name="Prostokąt 18">
            <a:extLst>
              <a:ext uri="{FF2B5EF4-FFF2-40B4-BE49-F238E27FC236}">
                <a16:creationId xmlns="" xmlns:a16="http://schemas.microsoft.com/office/drawing/2014/main" id="{FE2C92B2-2AF5-47BC-A6E7-B7CE23FD1F4F}"/>
              </a:ext>
            </a:extLst>
          </p:cNvPr>
          <p:cNvSpPr/>
          <p:nvPr/>
        </p:nvSpPr>
        <p:spPr>
          <a:xfrm flipH="1">
            <a:off x="0" y="6297742"/>
            <a:ext cx="12192000" cy="558671"/>
          </a:xfrm>
          <a:prstGeom prst="rect">
            <a:avLst/>
          </a:prstGeom>
          <a:gradFill flip="none" rotWithShape="1">
            <a:gsLst>
              <a:gs pos="0">
                <a:srgbClr val="00377B"/>
              </a:gs>
              <a:gs pos="38000">
                <a:schemeClr val="accent1">
                  <a:tint val="44500"/>
                  <a:satMod val="160000"/>
                </a:schemeClr>
              </a:gs>
              <a:gs pos="100000">
                <a:schemeClr val="bg1">
                  <a:lumMod val="95000"/>
                  <a:lumOff val="5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pic>
        <p:nvPicPr>
          <p:cNvPr id="21" name="Obraz 20">
            <a:extLst>
              <a:ext uri="{FF2B5EF4-FFF2-40B4-BE49-F238E27FC236}">
                <a16:creationId xmlns="" xmlns:a16="http://schemas.microsoft.com/office/drawing/2014/main" id="{E424C468-A29D-4AEB-B1CB-42219590AF4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7153" y="6387658"/>
            <a:ext cx="929911" cy="395908"/>
          </a:xfrm>
          <a:prstGeom prst="rect">
            <a:avLst/>
          </a:prstGeom>
        </p:spPr>
      </p:pic>
      <p:sp>
        <p:nvSpPr>
          <p:cNvPr id="25" name="Symbol zastępczy zawartości 2">
            <a:extLst>
              <a:ext uri="{FF2B5EF4-FFF2-40B4-BE49-F238E27FC236}">
                <a16:creationId xmlns="" xmlns:a16="http://schemas.microsoft.com/office/drawing/2014/main" id="{9D2A7C37-12D8-4B42-85A7-4CD4A4019A1E}"/>
              </a:ext>
            </a:extLst>
          </p:cNvPr>
          <p:cNvSpPr txBox="1">
            <a:spLocks/>
          </p:cNvSpPr>
          <p:nvPr/>
        </p:nvSpPr>
        <p:spPr>
          <a:xfrm>
            <a:off x="838800" y="1631853"/>
            <a:ext cx="8939638" cy="4409511"/>
          </a:xfrm>
          <a:prstGeom prst="rect">
            <a:avLst/>
          </a:prstGeom>
        </p:spPr>
        <p:txBody>
          <a:bodyPr vert="horz" lIns="108850" tIns="54425" rIns="108850" bIns="54425" rtlCol="0">
            <a:noAutofit/>
          </a:bodyPr>
          <a:lstStyle/>
          <a:p>
            <a:pPr>
              <a:lnSpc>
                <a:spcPct val="150000"/>
              </a:lnSpc>
              <a:spcBef>
                <a:spcPts val="300"/>
              </a:spcBef>
              <a:spcAft>
                <a:spcPts val="300"/>
              </a:spcAft>
            </a:pPr>
            <a:r>
              <a:rPr lang="pl-PL" sz="25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x = 3</a:t>
            </a:r>
          </a:p>
          <a:p>
            <a:pPr>
              <a:lnSpc>
                <a:spcPct val="150000"/>
              </a:lnSpc>
              <a:spcBef>
                <a:spcPts val="300"/>
              </a:spcBef>
              <a:spcAft>
                <a:spcPts val="300"/>
              </a:spcAft>
            </a:pPr>
            <a:r>
              <a:rPr lang="pl-PL" sz="25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if</a:t>
            </a:r>
            <a:r>
              <a:rPr lang="pl-PL" sz="25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x % 2 != 0:</a:t>
            </a:r>
          </a:p>
          <a:p>
            <a:pPr>
              <a:lnSpc>
                <a:spcPct val="150000"/>
              </a:lnSpc>
              <a:spcBef>
                <a:spcPts val="300"/>
              </a:spcBef>
              <a:spcAft>
                <a:spcPts val="300"/>
              </a:spcAft>
            </a:pPr>
            <a:r>
              <a:rPr lang="pl-PL" sz="25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pl-PL" sz="25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print</a:t>
            </a:r>
            <a:r>
              <a:rPr lang="pl-PL" sz="25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("liczba nieparzysta")</a:t>
            </a:r>
          </a:p>
          <a:p>
            <a:pPr>
              <a:lnSpc>
                <a:spcPct val="150000"/>
              </a:lnSpc>
              <a:spcBef>
                <a:spcPts val="300"/>
              </a:spcBef>
              <a:spcAft>
                <a:spcPts val="300"/>
              </a:spcAft>
            </a:pPr>
            <a:r>
              <a:rPr lang="pl-PL" sz="25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else</a:t>
            </a:r>
            <a:r>
              <a:rPr lang="pl-PL" sz="25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</a:p>
          <a:p>
            <a:pPr>
              <a:lnSpc>
                <a:spcPct val="150000"/>
              </a:lnSpc>
              <a:spcBef>
                <a:spcPts val="300"/>
              </a:spcBef>
              <a:spcAft>
                <a:spcPts val="300"/>
              </a:spcAft>
            </a:pPr>
            <a:r>
              <a:rPr lang="pl-PL" sz="25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pl-PL" sz="25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print</a:t>
            </a:r>
            <a:r>
              <a:rPr lang="pl-PL" sz="25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("liczba parzysta")</a:t>
            </a:r>
          </a:p>
          <a:p>
            <a:pPr>
              <a:lnSpc>
                <a:spcPct val="150000"/>
              </a:lnSpc>
              <a:spcBef>
                <a:spcPts val="300"/>
              </a:spcBef>
              <a:spcAft>
                <a:spcPts val="300"/>
              </a:spcAft>
            </a:pPr>
            <a:r>
              <a:rPr kumimoji="0" lang="pl-PL" sz="25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/>
            </a:r>
            <a:br>
              <a:rPr kumimoji="0" lang="pl-PL" sz="25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endParaRPr kumimoji="0" lang="pl-PL" sz="250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7" name="Tytuł 1">
            <a:extLst>
              <a:ext uri="{FF2B5EF4-FFF2-40B4-BE49-F238E27FC236}">
                <a16:creationId xmlns="" xmlns:a16="http://schemas.microsoft.com/office/drawing/2014/main" id="{C9E24EA6-7E05-4BA7-82E1-6812F31E30E3}"/>
              </a:ext>
            </a:extLst>
          </p:cNvPr>
          <p:cNvSpPr txBox="1">
            <a:spLocks/>
          </p:cNvSpPr>
          <p:nvPr/>
        </p:nvSpPr>
        <p:spPr>
          <a:xfrm>
            <a:off x="838200" y="308783"/>
            <a:ext cx="10515600" cy="13252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l-PL" dirty="0" smtClean="0"/>
              <a:t>Przykład: czy liczba jest nieparzysta?</a:t>
            </a:r>
            <a:endParaRPr lang="pl-PL" dirty="0"/>
          </a:p>
        </p:txBody>
      </p:sp>
      <p:sp>
        <p:nvSpPr>
          <p:cNvPr id="30" name="Prostokąt 29">
            <a:extLst>
              <a:ext uri="{FF2B5EF4-FFF2-40B4-BE49-F238E27FC236}">
                <a16:creationId xmlns="" xmlns:a16="http://schemas.microsoft.com/office/drawing/2014/main" id="{07751F7C-DC46-44D2-B87D-862432C9059C}"/>
              </a:ext>
            </a:extLst>
          </p:cNvPr>
          <p:cNvSpPr/>
          <p:nvPr/>
        </p:nvSpPr>
        <p:spPr>
          <a:xfrm>
            <a:off x="11395731" y="6374207"/>
            <a:ext cx="497252" cy="33847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l-PL" sz="1600" dirty="0" smtClean="0">
                <a:solidFill>
                  <a:srgbClr val="00377B"/>
                </a:solidFill>
              </a:rPr>
              <a:t>006</a:t>
            </a:r>
            <a:endParaRPr lang="pl-PL" sz="1600" dirty="0">
              <a:solidFill>
                <a:srgbClr val="00377B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5415654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="" xmlns:a16="http://schemas.microsoft.com/office/drawing/2014/main" id="{C52ED567-06B3-4107-9773-BBB6BD78673C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1" y="1"/>
            <a:ext cx="12187237" cy="685799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9984" tIns="54992" rIns="109984" bIns="54992" rtlCol="0" anchor="ctr"/>
          <a:lstStyle/>
          <a:p>
            <a:pPr algn="ctr"/>
            <a:endParaRPr lang="en-US"/>
          </a:p>
        </p:txBody>
      </p:sp>
      <p:cxnSp>
        <p:nvCxnSpPr>
          <p:cNvPr id="12" name="Straight Connector 11">
            <a:extLst>
              <a:ext uri="{FF2B5EF4-FFF2-40B4-BE49-F238E27FC236}">
                <a16:creationId xmlns="" xmlns:a16="http://schemas.microsoft.com/office/drawing/2014/main" id="{1A901C3D-CFAE-460D-BD0E-7D22164D7DFB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CxnSpPr>
        <p:spPr>
          <a:xfrm flipH="1">
            <a:off x="10588833" y="0"/>
            <a:ext cx="1059782" cy="6858000"/>
          </a:xfrm>
          <a:prstGeom prst="line">
            <a:avLst/>
          </a:prstGeom>
          <a:ln w="9525">
            <a:solidFill>
              <a:srgbClr val="BFBFBF">
                <a:alpha val="70000"/>
              </a:srgb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="" xmlns:a16="http://schemas.microsoft.com/office/drawing/2014/main" id="{837C0EA9-1437-4437-9D20-2BBDA1AA9FF8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CxnSpPr>
        <p:spPr>
          <a:xfrm flipH="1">
            <a:off x="7720596" y="3721395"/>
            <a:ext cx="4344994" cy="3136605"/>
          </a:xfrm>
          <a:prstGeom prst="line">
            <a:avLst/>
          </a:prstGeom>
          <a:ln w="9525">
            <a:solidFill>
              <a:srgbClr val="BFBFBF">
                <a:alpha val="69804"/>
              </a:srgb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Rectangle 23">
            <a:extLst>
              <a:ext uri="{FF2B5EF4-FFF2-40B4-BE49-F238E27FC236}">
                <a16:creationId xmlns="" xmlns:a16="http://schemas.microsoft.com/office/drawing/2014/main" id="{BB934D2B-85E2-4375-94EE-B66C16BF7999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9180282" y="-8466"/>
            <a:ext cx="3006956" cy="6866467"/>
          </a:xfrm>
          <a:custGeom>
            <a:avLst/>
            <a:gdLst/>
            <a:ahLst/>
            <a:cxnLst/>
            <a:rect l="l" t="t" r="r" b="b"/>
            <a:pathLst>
              <a:path w="3007349" h="6866467">
                <a:moveTo>
                  <a:pt x="2045532" y="0"/>
                </a:moveTo>
                <a:lnTo>
                  <a:pt x="3007349" y="0"/>
                </a:lnTo>
                <a:lnTo>
                  <a:pt x="3007349" y="6866467"/>
                </a:lnTo>
                <a:lnTo>
                  <a:pt x="0" y="6866467"/>
                </a:lnTo>
                <a:lnTo>
                  <a:pt x="2045532" y="0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8" name="Rectangle 25">
            <a:extLst>
              <a:ext uri="{FF2B5EF4-FFF2-40B4-BE49-F238E27FC236}">
                <a16:creationId xmlns="" xmlns:a16="http://schemas.microsoft.com/office/drawing/2014/main" id="{9B445E02-D785-4565-B842-9567BBC09508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9602193" y="-8466"/>
            <a:ext cx="2588222" cy="6866467"/>
          </a:xfrm>
          <a:custGeom>
            <a:avLst/>
            <a:gdLst/>
            <a:ahLst/>
            <a:cxnLst/>
            <a:rect l="l" t="t" r="r" b="b"/>
            <a:pathLst>
              <a:path w="2573311" h="6866467">
                <a:moveTo>
                  <a:pt x="0" y="0"/>
                </a:moveTo>
                <a:lnTo>
                  <a:pt x="2573311" y="0"/>
                </a:lnTo>
                <a:lnTo>
                  <a:pt x="2573311" y="6866467"/>
                </a:lnTo>
                <a:lnTo>
                  <a:pt x="1202336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0" name="Isosceles Triangle 19">
            <a:extLst>
              <a:ext uri="{FF2B5EF4-FFF2-40B4-BE49-F238E27FC236}">
                <a16:creationId xmlns="" xmlns:a16="http://schemas.microsoft.com/office/drawing/2014/main" id="{2C153736-D102-4F57-9DE7-615AFC02B0AC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8931170" y="3048001"/>
            <a:ext cx="3259244" cy="3810000"/>
          </a:xfrm>
          <a:prstGeom prst="triangle">
            <a:avLst>
              <a:gd name="adj" fmla="val 100000"/>
            </a:avLst>
          </a:prstGeom>
          <a:solidFill>
            <a:schemeClr val="accent2">
              <a:alpha val="72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2" name="Rectangle 27">
            <a:extLst>
              <a:ext uri="{FF2B5EF4-FFF2-40B4-BE49-F238E27FC236}">
                <a16:creationId xmlns="" xmlns:a16="http://schemas.microsoft.com/office/drawing/2014/main" id="{BA407A52-66F4-4CDE-A726-FF79F3EC342D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9333286" y="-8466"/>
            <a:ext cx="2853953" cy="6866467"/>
          </a:xfrm>
          <a:custGeom>
            <a:avLst/>
            <a:gdLst/>
            <a:ahLst/>
            <a:cxnLst/>
            <a:rect l="l" t="t" r="r" b="b"/>
            <a:pathLst>
              <a:path w="2858013" h="6866467">
                <a:moveTo>
                  <a:pt x="0" y="0"/>
                </a:moveTo>
                <a:lnTo>
                  <a:pt x="2858013" y="0"/>
                </a:lnTo>
                <a:lnTo>
                  <a:pt x="2858013" y="6866467"/>
                </a:lnTo>
                <a:lnTo>
                  <a:pt x="2473942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>
              <a:lumMod val="75000"/>
              <a:alpha val="7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4" name="Rectangle 28">
            <a:extLst>
              <a:ext uri="{FF2B5EF4-FFF2-40B4-BE49-F238E27FC236}">
                <a16:creationId xmlns="" xmlns:a16="http://schemas.microsoft.com/office/drawing/2014/main" id="{D28FFB34-4FC3-46F5-B900-D3B774FD0BE6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10897312" y="-8466"/>
            <a:ext cx="1289927" cy="6866467"/>
          </a:xfrm>
          <a:custGeom>
            <a:avLst/>
            <a:gdLst/>
            <a:ahLst/>
            <a:cxnLst/>
            <a:rect l="l" t="t" r="r" b="b"/>
            <a:pathLst>
              <a:path w="1290094" h="6858000">
                <a:moveTo>
                  <a:pt x="1019735" y="0"/>
                </a:moveTo>
                <a:lnTo>
                  <a:pt x="1290094" y="0"/>
                </a:lnTo>
                <a:lnTo>
                  <a:pt x="1290094" y="6858000"/>
                </a:lnTo>
                <a:lnTo>
                  <a:pt x="0" y="6858000"/>
                </a:lnTo>
                <a:lnTo>
                  <a:pt x="1019735" y="0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  <a:alpha val="7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6" name="Rectangle 29">
            <a:extLst>
              <a:ext uri="{FF2B5EF4-FFF2-40B4-BE49-F238E27FC236}">
                <a16:creationId xmlns="" xmlns:a16="http://schemas.microsoft.com/office/drawing/2014/main" id="{205F7B13-ACB5-46BE-8070-0431266B183B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10937576" y="-8466"/>
            <a:ext cx="1249662" cy="6866467"/>
          </a:xfrm>
          <a:custGeom>
            <a:avLst/>
            <a:gdLst/>
            <a:ahLst/>
            <a:cxnLst/>
            <a:rect l="l" t="t" r="r" b="b"/>
            <a:pathLst>
              <a:path w="1249825" h="6858000">
                <a:moveTo>
                  <a:pt x="0" y="0"/>
                </a:moveTo>
                <a:lnTo>
                  <a:pt x="1249825" y="0"/>
                </a:lnTo>
                <a:lnTo>
                  <a:pt x="1249825" y="6858000"/>
                </a:lnTo>
                <a:lnTo>
                  <a:pt x="1109382" y="685800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6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8" name="Isosceles Triangle 27">
            <a:extLst>
              <a:ext uri="{FF2B5EF4-FFF2-40B4-BE49-F238E27FC236}">
                <a16:creationId xmlns="" xmlns:a16="http://schemas.microsoft.com/office/drawing/2014/main" id="{D52A0D23-45DD-4DF4-ADE6-A81F409BB9FB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10370316" y="3589868"/>
            <a:ext cx="1816922" cy="3268133"/>
          </a:xfrm>
          <a:prstGeom prst="triangle">
            <a:avLst>
              <a:gd name="adj" fmla="val 100000"/>
            </a:avLst>
          </a:prstGeom>
          <a:solidFill>
            <a:schemeClr val="accent1">
              <a:alpha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9" name="Prostokąt 18">
            <a:extLst>
              <a:ext uri="{FF2B5EF4-FFF2-40B4-BE49-F238E27FC236}">
                <a16:creationId xmlns="" xmlns:a16="http://schemas.microsoft.com/office/drawing/2014/main" id="{FE2C92B2-2AF5-47BC-A6E7-B7CE23FD1F4F}"/>
              </a:ext>
            </a:extLst>
          </p:cNvPr>
          <p:cNvSpPr/>
          <p:nvPr/>
        </p:nvSpPr>
        <p:spPr>
          <a:xfrm flipH="1">
            <a:off x="0" y="6297742"/>
            <a:ext cx="12192000" cy="558671"/>
          </a:xfrm>
          <a:prstGeom prst="rect">
            <a:avLst/>
          </a:prstGeom>
          <a:gradFill flip="none" rotWithShape="1">
            <a:gsLst>
              <a:gs pos="0">
                <a:srgbClr val="00377B"/>
              </a:gs>
              <a:gs pos="38000">
                <a:schemeClr val="accent1">
                  <a:tint val="44500"/>
                  <a:satMod val="160000"/>
                </a:schemeClr>
              </a:gs>
              <a:gs pos="100000">
                <a:schemeClr val="bg1">
                  <a:lumMod val="95000"/>
                  <a:lumOff val="5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pic>
        <p:nvPicPr>
          <p:cNvPr id="21" name="Obraz 20">
            <a:extLst>
              <a:ext uri="{FF2B5EF4-FFF2-40B4-BE49-F238E27FC236}">
                <a16:creationId xmlns="" xmlns:a16="http://schemas.microsoft.com/office/drawing/2014/main" id="{E424C468-A29D-4AEB-B1CB-42219590AF4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7153" y="6387658"/>
            <a:ext cx="929911" cy="395908"/>
          </a:xfrm>
          <a:prstGeom prst="rect">
            <a:avLst/>
          </a:prstGeom>
        </p:spPr>
      </p:pic>
      <p:sp>
        <p:nvSpPr>
          <p:cNvPr id="25" name="Symbol zastępczy zawartości 2">
            <a:extLst>
              <a:ext uri="{FF2B5EF4-FFF2-40B4-BE49-F238E27FC236}">
                <a16:creationId xmlns="" xmlns:a16="http://schemas.microsoft.com/office/drawing/2014/main" id="{9D2A7C37-12D8-4B42-85A7-4CD4A4019A1E}"/>
              </a:ext>
            </a:extLst>
          </p:cNvPr>
          <p:cNvSpPr txBox="1">
            <a:spLocks/>
          </p:cNvSpPr>
          <p:nvPr/>
        </p:nvSpPr>
        <p:spPr>
          <a:xfrm>
            <a:off x="838800" y="1631853"/>
            <a:ext cx="8939638" cy="4409511"/>
          </a:xfrm>
          <a:prstGeom prst="rect">
            <a:avLst/>
          </a:prstGeom>
        </p:spPr>
        <p:txBody>
          <a:bodyPr vert="horz" lIns="108850" tIns="54425" rIns="108850" bIns="54425" rtlCol="0">
            <a:noAutofit/>
          </a:bodyPr>
          <a:lstStyle/>
          <a:p>
            <a:pPr>
              <a:lnSpc>
                <a:spcPct val="150000"/>
              </a:lnSpc>
              <a:spcBef>
                <a:spcPts val="300"/>
              </a:spcBef>
              <a:spcAft>
                <a:spcPts val="300"/>
              </a:spcAft>
            </a:pPr>
            <a:r>
              <a:rPr lang="pl-PL" sz="25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for i </a:t>
            </a:r>
            <a:r>
              <a:rPr lang="pl-PL" sz="25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in</a:t>
            </a:r>
            <a:r>
              <a:rPr lang="pl-PL" sz="25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25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range</a:t>
            </a:r>
            <a:r>
              <a:rPr lang="pl-PL" sz="25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(10):</a:t>
            </a:r>
          </a:p>
          <a:p>
            <a:pPr>
              <a:lnSpc>
                <a:spcPct val="150000"/>
              </a:lnSpc>
              <a:spcBef>
                <a:spcPts val="300"/>
              </a:spcBef>
              <a:spcAft>
                <a:spcPts val="300"/>
              </a:spcAft>
            </a:pPr>
            <a:r>
              <a:rPr lang="pl-PL" sz="25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pl-PL" sz="25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print</a:t>
            </a:r>
            <a:r>
              <a:rPr lang="pl-PL" sz="25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(i)</a:t>
            </a:r>
          </a:p>
          <a:p>
            <a:endParaRPr lang="pl-PL" sz="2500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lnSpc>
                <a:spcPct val="150000"/>
              </a:lnSpc>
              <a:spcBef>
                <a:spcPts val="300"/>
              </a:spcBef>
              <a:spcAft>
                <a:spcPts val="300"/>
              </a:spcAft>
            </a:pPr>
            <a:r>
              <a:rPr lang="pl-PL" sz="25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for i </a:t>
            </a:r>
            <a:r>
              <a:rPr lang="pl-PL" sz="25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in</a:t>
            </a:r>
            <a:r>
              <a:rPr lang="pl-PL" sz="25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25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range</a:t>
            </a:r>
            <a:r>
              <a:rPr lang="pl-PL" sz="25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(1, 5):</a:t>
            </a:r>
          </a:p>
          <a:p>
            <a:pPr>
              <a:lnSpc>
                <a:spcPct val="150000"/>
              </a:lnSpc>
              <a:spcBef>
                <a:spcPts val="300"/>
              </a:spcBef>
              <a:spcAft>
                <a:spcPts val="300"/>
              </a:spcAft>
            </a:pPr>
            <a:r>
              <a:rPr lang="pl-PL" sz="25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pl-PL" sz="25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print</a:t>
            </a:r>
            <a:r>
              <a:rPr lang="pl-PL" sz="25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(i)</a:t>
            </a:r>
          </a:p>
          <a:p>
            <a:endParaRPr lang="pl-PL" sz="2500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lnSpc>
                <a:spcPct val="150000"/>
              </a:lnSpc>
              <a:spcBef>
                <a:spcPts val="300"/>
              </a:spcBef>
              <a:spcAft>
                <a:spcPts val="300"/>
              </a:spcAft>
            </a:pPr>
            <a:r>
              <a:rPr lang="pl-PL" sz="25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for i </a:t>
            </a:r>
            <a:r>
              <a:rPr lang="pl-PL" sz="25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in</a:t>
            </a:r>
            <a:r>
              <a:rPr lang="pl-PL" sz="25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25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range</a:t>
            </a:r>
            <a:r>
              <a:rPr lang="pl-PL" sz="25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(1, 20, 3):</a:t>
            </a:r>
          </a:p>
          <a:p>
            <a:pPr>
              <a:lnSpc>
                <a:spcPct val="150000"/>
              </a:lnSpc>
              <a:spcBef>
                <a:spcPts val="300"/>
              </a:spcBef>
              <a:spcAft>
                <a:spcPts val="300"/>
              </a:spcAft>
            </a:pPr>
            <a:r>
              <a:rPr lang="pl-PL" sz="25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pl-PL" sz="25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print</a:t>
            </a:r>
            <a:r>
              <a:rPr lang="pl-PL" sz="25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(i)</a:t>
            </a:r>
          </a:p>
          <a:p>
            <a:pPr>
              <a:lnSpc>
                <a:spcPct val="150000"/>
              </a:lnSpc>
              <a:spcBef>
                <a:spcPts val="300"/>
              </a:spcBef>
              <a:spcAft>
                <a:spcPts val="300"/>
              </a:spcAft>
            </a:pPr>
            <a:endParaRPr lang="pl-PL" sz="2800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lnSpc>
                <a:spcPct val="150000"/>
              </a:lnSpc>
              <a:spcBef>
                <a:spcPts val="300"/>
              </a:spcBef>
              <a:spcAft>
                <a:spcPts val="300"/>
              </a:spcAft>
            </a:pPr>
            <a:endParaRPr lang="pl-PL" sz="2800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lnSpc>
                <a:spcPct val="150000"/>
              </a:lnSpc>
              <a:spcBef>
                <a:spcPts val="300"/>
              </a:spcBef>
              <a:spcAft>
                <a:spcPts val="300"/>
              </a:spcAft>
            </a:pPr>
            <a:r>
              <a:rPr kumimoji="0" lang="pl-PL" sz="25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/>
            </a:r>
            <a:br>
              <a:rPr kumimoji="0" lang="pl-PL" sz="25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endParaRPr kumimoji="0" lang="pl-PL" sz="250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7" name="Tytuł 1">
            <a:extLst>
              <a:ext uri="{FF2B5EF4-FFF2-40B4-BE49-F238E27FC236}">
                <a16:creationId xmlns="" xmlns:a16="http://schemas.microsoft.com/office/drawing/2014/main" id="{C9E24EA6-7E05-4BA7-82E1-6812F31E30E3}"/>
              </a:ext>
            </a:extLst>
          </p:cNvPr>
          <p:cNvSpPr txBox="1">
            <a:spLocks/>
          </p:cNvSpPr>
          <p:nvPr/>
        </p:nvSpPr>
        <p:spPr>
          <a:xfrm>
            <a:off x="838200" y="308783"/>
            <a:ext cx="10515600" cy="13252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l-PL" dirty="0" smtClean="0">
                <a:latin typeface="+mn-lt"/>
              </a:rPr>
              <a:t>Pętla – </a:t>
            </a:r>
            <a:r>
              <a:rPr lang="pl-PL" dirty="0" smtClean="0"/>
              <a:t>określona liczba wykonań</a:t>
            </a:r>
            <a:endParaRPr lang="pl-PL" dirty="0"/>
          </a:p>
        </p:txBody>
      </p:sp>
      <p:sp>
        <p:nvSpPr>
          <p:cNvPr id="30" name="Prostokąt 29">
            <a:extLst>
              <a:ext uri="{FF2B5EF4-FFF2-40B4-BE49-F238E27FC236}">
                <a16:creationId xmlns="" xmlns:a16="http://schemas.microsoft.com/office/drawing/2014/main" id="{07751F7C-DC46-44D2-B87D-862432C9059C}"/>
              </a:ext>
            </a:extLst>
          </p:cNvPr>
          <p:cNvSpPr/>
          <p:nvPr/>
        </p:nvSpPr>
        <p:spPr>
          <a:xfrm>
            <a:off x="11395731" y="6374207"/>
            <a:ext cx="497252" cy="33847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l-PL" sz="1600" dirty="0" smtClean="0">
                <a:solidFill>
                  <a:srgbClr val="00377B"/>
                </a:solidFill>
              </a:rPr>
              <a:t>007</a:t>
            </a:r>
            <a:endParaRPr lang="pl-PL" sz="1600" dirty="0">
              <a:solidFill>
                <a:srgbClr val="00377B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5415654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="" xmlns:a16="http://schemas.microsoft.com/office/drawing/2014/main" id="{C52ED567-06B3-4107-9773-BBB6BD78673C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1" y="1"/>
            <a:ext cx="12187237" cy="685799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9984" tIns="54992" rIns="109984" bIns="54992" rtlCol="0" anchor="ctr"/>
          <a:lstStyle/>
          <a:p>
            <a:pPr algn="ctr"/>
            <a:endParaRPr lang="en-US"/>
          </a:p>
        </p:txBody>
      </p:sp>
      <p:cxnSp>
        <p:nvCxnSpPr>
          <p:cNvPr id="12" name="Straight Connector 11">
            <a:extLst>
              <a:ext uri="{FF2B5EF4-FFF2-40B4-BE49-F238E27FC236}">
                <a16:creationId xmlns="" xmlns:a16="http://schemas.microsoft.com/office/drawing/2014/main" id="{1A901C3D-CFAE-460D-BD0E-7D22164D7DFB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CxnSpPr>
        <p:spPr>
          <a:xfrm flipH="1">
            <a:off x="10588833" y="0"/>
            <a:ext cx="1059782" cy="6858000"/>
          </a:xfrm>
          <a:prstGeom prst="line">
            <a:avLst/>
          </a:prstGeom>
          <a:ln w="9525">
            <a:solidFill>
              <a:srgbClr val="BFBFBF">
                <a:alpha val="70000"/>
              </a:srgb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="" xmlns:a16="http://schemas.microsoft.com/office/drawing/2014/main" id="{837C0EA9-1437-4437-9D20-2BBDA1AA9FF8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CxnSpPr>
        <p:spPr>
          <a:xfrm flipH="1">
            <a:off x="7720596" y="3721395"/>
            <a:ext cx="4344994" cy="3136605"/>
          </a:xfrm>
          <a:prstGeom prst="line">
            <a:avLst/>
          </a:prstGeom>
          <a:ln w="9525">
            <a:solidFill>
              <a:srgbClr val="BFBFBF">
                <a:alpha val="69804"/>
              </a:srgb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Rectangle 23">
            <a:extLst>
              <a:ext uri="{FF2B5EF4-FFF2-40B4-BE49-F238E27FC236}">
                <a16:creationId xmlns="" xmlns:a16="http://schemas.microsoft.com/office/drawing/2014/main" id="{BB934D2B-85E2-4375-94EE-B66C16BF7999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9180282" y="-8466"/>
            <a:ext cx="3006956" cy="6866467"/>
          </a:xfrm>
          <a:custGeom>
            <a:avLst/>
            <a:gdLst/>
            <a:ahLst/>
            <a:cxnLst/>
            <a:rect l="l" t="t" r="r" b="b"/>
            <a:pathLst>
              <a:path w="3007349" h="6866467">
                <a:moveTo>
                  <a:pt x="2045532" y="0"/>
                </a:moveTo>
                <a:lnTo>
                  <a:pt x="3007349" y="0"/>
                </a:lnTo>
                <a:lnTo>
                  <a:pt x="3007349" y="6866467"/>
                </a:lnTo>
                <a:lnTo>
                  <a:pt x="0" y="6866467"/>
                </a:lnTo>
                <a:lnTo>
                  <a:pt x="2045532" y="0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8" name="Rectangle 25">
            <a:extLst>
              <a:ext uri="{FF2B5EF4-FFF2-40B4-BE49-F238E27FC236}">
                <a16:creationId xmlns="" xmlns:a16="http://schemas.microsoft.com/office/drawing/2014/main" id="{9B445E02-D785-4565-B842-9567BBC09508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9602193" y="-8466"/>
            <a:ext cx="2588222" cy="6866467"/>
          </a:xfrm>
          <a:custGeom>
            <a:avLst/>
            <a:gdLst/>
            <a:ahLst/>
            <a:cxnLst/>
            <a:rect l="l" t="t" r="r" b="b"/>
            <a:pathLst>
              <a:path w="2573311" h="6866467">
                <a:moveTo>
                  <a:pt x="0" y="0"/>
                </a:moveTo>
                <a:lnTo>
                  <a:pt x="2573311" y="0"/>
                </a:lnTo>
                <a:lnTo>
                  <a:pt x="2573311" y="6866467"/>
                </a:lnTo>
                <a:lnTo>
                  <a:pt x="1202336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0" name="Isosceles Triangle 19">
            <a:extLst>
              <a:ext uri="{FF2B5EF4-FFF2-40B4-BE49-F238E27FC236}">
                <a16:creationId xmlns="" xmlns:a16="http://schemas.microsoft.com/office/drawing/2014/main" id="{2C153736-D102-4F57-9DE7-615AFC02B0AC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8931170" y="3048001"/>
            <a:ext cx="3259244" cy="3810000"/>
          </a:xfrm>
          <a:prstGeom prst="triangle">
            <a:avLst>
              <a:gd name="adj" fmla="val 100000"/>
            </a:avLst>
          </a:prstGeom>
          <a:solidFill>
            <a:schemeClr val="accent2">
              <a:alpha val="72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2" name="Rectangle 27">
            <a:extLst>
              <a:ext uri="{FF2B5EF4-FFF2-40B4-BE49-F238E27FC236}">
                <a16:creationId xmlns="" xmlns:a16="http://schemas.microsoft.com/office/drawing/2014/main" id="{BA407A52-66F4-4CDE-A726-FF79F3EC342D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9333286" y="-8466"/>
            <a:ext cx="2853953" cy="6866467"/>
          </a:xfrm>
          <a:custGeom>
            <a:avLst/>
            <a:gdLst/>
            <a:ahLst/>
            <a:cxnLst/>
            <a:rect l="l" t="t" r="r" b="b"/>
            <a:pathLst>
              <a:path w="2858013" h="6866467">
                <a:moveTo>
                  <a:pt x="0" y="0"/>
                </a:moveTo>
                <a:lnTo>
                  <a:pt x="2858013" y="0"/>
                </a:lnTo>
                <a:lnTo>
                  <a:pt x="2858013" y="6866467"/>
                </a:lnTo>
                <a:lnTo>
                  <a:pt x="2473942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>
              <a:lumMod val="75000"/>
              <a:alpha val="7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4" name="Rectangle 28">
            <a:extLst>
              <a:ext uri="{FF2B5EF4-FFF2-40B4-BE49-F238E27FC236}">
                <a16:creationId xmlns="" xmlns:a16="http://schemas.microsoft.com/office/drawing/2014/main" id="{D28FFB34-4FC3-46F5-B900-D3B774FD0BE6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10897312" y="-8466"/>
            <a:ext cx="1289927" cy="6866467"/>
          </a:xfrm>
          <a:custGeom>
            <a:avLst/>
            <a:gdLst/>
            <a:ahLst/>
            <a:cxnLst/>
            <a:rect l="l" t="t" r="r" b="b"/>
            <a:pathLst>
              <a:path w="1290094" h="6858000">
                <a:moveTo>
                  <a:pt x="1019735" y="0"/>
                </a:moveTo>
                <a:lnTo>
                  <a:pt x="1290094" y="0"/>
                </a:lnTo>
                <a:lnTo>
                  <a:pt x="1290094" y="6858000"/>
                </a:lnTo>
                <a:lnTo>
                  <a:pt x="0" y="6858000"/>
                </a:lnTo>
                <a:lnTo>
                  <a:pt x="1019735" y="0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  <a:alpha val="7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6" name="Rectangle 29">
            <a:extLst>
              <a:ext uri="{FF2B5EF4-FFF2-40B4-BE49-F238E27FC236}">
                <a16:creationId xmlns="" xmlns:a16="http://schemas.microsoft.com/office/drawing/2014/main" id="{205F7B13-ACB5-46BE-8070-0431266B183B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10937576" y="-8466"/>
            <a:ext cx="1249662" cy="6866467"/>
          </a:xfrm>
          <a:custGeom>
            <a:avLst/>
            <a:gdLst/>
            <a:ahLst/>
            <a:cxnLst/>
            <a:rect l="l" t="t" r="r" b="b"/>
            <a:pathLst>
              <a:path w="1249825" h="6858000">
                <a:moveTo>
                  <a:pt x="0" y="0"/>
                </a:moveTo>
                <a:lnTo>
                  <a:pt x="1249825" y="0"/>
                </a:lnTo>
                <a:lnTo>
                  <a:pt x="1249825" y="6858000"/>
                </a:lnTo>
                <a:lnTo>
                  <a:pt x="1109382" y="685800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6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8" name="Isosceles Triangle 27">
            <a:extLst>
              <a:ext uri="{FF2B5EF4-FFF2-40B4-BE49-F238E27FC236}">
                <a16:creationId xmlns="" xmlns:a16="http://schemas.microsoft.com/office/drawing/2014/main" id="{D52A0D23-45DD-4DF4-ADE6-A81F409BB9FB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10370316" y="3589868"/>
            <a:ext cx="1816922" cy="3268133"/>
          </a:xfrm>
          <a:prstGeom prst="triangle">
            <a:avLst>
              <a:gd name="adj" fmla="val 100000"/>
            </a:avLst>
          </a:prstGeom>
          <a:solidFill>
            <a:schemeClr val="accent1">
              <a:alpha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9" name="Prostokąt 18">
            <a:extLst>
              <a:ext uri="{FF2B5EF4-FFF2-40B4-BE49-F238E27FC236}">
                <a16:creationId xmlns="" xmlns:a16="http://schemas.microsoft.com/office/drawing/2014/main" id="{FE2C92B2-2AF5-47BC-A6E7-B7CE23FD1F4F}"/>
              </a:ext>
            </a:extLst>
          </p:cNvPr>
          <p:cNvSpPr/>
          <p:nvPr/>
        </p:nvSpPr>
        <p:spPr>
          <a:xfrm flipH="1">
            <a:off x="0" y="6297742"/>
            <a:ext cx="12192000" cy="558671"/>
          </a:xfrm>
          <a:prstGeom prst="rect">
            <a:avLst/>
          </a:prstGeom>
          <a:gradFill flip="none" rotWithShape="1">
            <a:gsLst>
              <a:gs pos="0">
                <a:srgbClr val="00377B"/>
              </a:gs>
              <a:gs pos="38000">
                <a:schemeClr val="accent1">
                  <a:tint val="44500"/>
                  <a:satMod val="160000"/>
                </a:schemeClr>
              </a:gs>
              <a:gs pos="100000">
                <a:schemeClr val="bg1">
                  <a:lumMod val="95000"/>
                  <a:lumOff val="5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pic>
        <p:nvPicPr>
          <p:cNvPr id="21" name="Obraz 20">
            <a:extLst>
              <a:ext uri="{FF2B5EF4-FFF2-40B4-BE49-F238E27FC236}">
                <a16:creationId xmlns="" xmlns:a16="http://schemas.microsoft.com/office/drawing/2014/main" id="{E424C468-A29D-4AEB-B1CB-42219590AF4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7153" y="6387658"/>
            <a:ext cx="929911" cy="395908"/>
          </a:xfrm>
          <a:prstGeom prst="rect">
            <a:avLst/>
          </a:prstGeom>
        </p:spPr>
      </p:pic>
      <p:sp>
        <p:nvSpPr>
          <p:cNvPr id="25" name="Symbol zastępczy zawartości 2">
            <a:extLst>
              <a:ext uri="{FF2B5EF4-FFF2-40B4-BE49-F238E27FC236}">
                <a16:creationId xmlns="" xmlns:a16="http://schemas.microsoft.com/office/drawing/2014/main" id="{9D2A7C37-12D8-4B42-85A7-4CD4A4019A1E}"/>
              </a:ext>
            </a:extLst>
          </p:cNvPr>
          <p:cNvSpPr txBox="1">
            <a:spLocks/>
          </p:cNvSpPr>
          <p:nvPr/>
        </p:nvSpPr>
        <p:spPr>
          <a:xfrm>
            <a:off x="838800" y="1631853"/>
            <a:ext cx="8939638" cy="4409511"/>
          </a:xfrm>
          <a:prstGeom prst="rect">
            <a:avLst/>
          </a:prstGeom>
        </p:spPr>
        <p:txBody>
          <a:bodyPr vert="horz" lIns="108850" tIns="54425" rIns="108850" bIns="54425" rtlCol="0">
            <a:noAutofit/>
          </a:bodyPr>
          <a:lstStyle/>
          <a:p>
            <a:pPr>
              <a:lnSpc>
                <a:spcPct val="150000"/>
              </a:lnSpc>
              <a:spcBef>
                <a:spcPts val="300"/>
              </a:spcBef>
              <a:spcAft>
                <a:spcPts val="300"/>
              </a:spcAft>
            </a:pPr>
            <a:r>
              <a:rPr lang="pl-PL" sz="25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for i </a:t>
            </a:r>
            <a:r>
              <a:rPr lang="pl-PL" sz="25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in</a:t>
            </a:r>
            <a:r>
              <a:rPr lang="pl-PL" sz="25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25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range</a:t>
            </a:r>
            <a:r>
              <a:rPr lang="pl-PL" sz="25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(10):</a:t>
            </a:r>
          </a:p>
          <a:p>
            <a:pPr>
              <a:lnSpc>
                <a:spcPct val="150000"/>
              </a:lnSpc>
              <a:spcBef>
                <a:spcPts val="300"/>
              </a:spcBef>
              <a:spcAft>
                <a:spcPts val="300"/>
              </a:spcAft>
            </a:pPr>
            <a:r>
              <a:rPr lang="pl-PL" sz="25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pl-PL" sz="25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print</a:t>
            </a:r>
            <a:r>
              <a:rPr lang="pl-PL" sz="25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(2 * i)</a:t>
            </a:r>
          </a:p>
          <a:p>
            <a:endParaRPr lang="pl-PL" sz="2500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lnSpc>
                <a:spcPct val="150000"/>
              </a:lnSpc>
              <a:spcBef>
                <a:spcPts val="300"/>
              </a:spcBef>
              <a:spcAft>
                <a:spcPts val="300"/>
              </a:spcAft>
            </a:pPr>
            <a:r>
              <a:rPr lang="pl-PL" sz="25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for i </a:t>
            </a:r>
            <a:r>
              <a:rPr lang="pl-PL" sz="25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in</a:t>
            </a:r>
            <a:r>
              <a:rPr lang="pl-PL" sz="25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25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range</a:t>
            </a:r>
            <a:r>
              <a:rPr lang="pl-PL" sz="25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(2, 6):</a:t>
            </a:r>
          </a:p>
          <a:p>
            <a:pPr>
              <a:lnSpc>
                <a:spcPct val="150000"/>
              </a:lnSpc>
              <a:spcBef>
                <a:spcPts val="300"/>
              </a:spcBef>
              <a:spcAft>
                <a:spcPts val="300"/>
              </a:spcAft>
            </a:pPr>
            <a:r>
              <a:rPr lang="pl-PL" sz="25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pl-PL" sz="25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print</a:t>
            </a:r>
            <a:r>
              <a:rPr lang="pl-PL" sz="25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(i ** 2)</a:t>
            </a:r>
          </a:p>
          <a:p>
            <a:endParaRPr lang="pl-PL" sz="2500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lnSpc>
                <a:spcPct val="150000"/>
              </a:lnSpc>
              <a:spcBef>
                <a:spcPts val="300"/>
              </a:spcBef>
              <a:spcAft>
                <a:spcPts val="300"/>
              </a:spcAft>
            </a:pPr>
            <a:r>
              <a:rPr lang="pl-PL" sz="25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for i </a:t>
            </a:r>
            <a:r>
              <a:rPr lang="pl-PL" sz="25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in</a:t>
            </a:r>
            <a:r>
              <a:rPr lang="pl-PL" sz="25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25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range</a:t>
            </a:r>
            <a:r>
              <a:rPr lang="pl-PL" sz="25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(10, 1, -</a:t>
            </a:r>
            <a:r>
              <a:rPr lang="pl-PL" sz="25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1</a:t>
            </a:r>
            <a:r>
              <a:rPr lang="pl-PL" sz="25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):</a:t>
            </a:r>
          </a:p>
          <a:p>
            <a:pPr>
              <a:lnSpc>
                <a:spcPct val="150000"/>
              </a:lnSpc>
              <a:spcBef>
                <a:spcPts val="300"/>
              </a:spcBef>
              <a:spcAft>
                <a:spcPts val="300"/>
              </a:spcAft>
            </a:pPr>
            <a:r>
              <a:rPr lang="pl-PL" sz="25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pl-PL" sz="25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print</a:t>
            </a:r>
            <a:r>
              <a:rPr lang="pl-PL" sz="25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(i)</a:t>
            </a:r>
          </a:p>
          <a:p>
            <a:pPr>
              <a:lnSpc>
                <a:spcPct val="150000"/>
              </a:lnSpc>
              <a:spcBef>
                <a:spcPts val="300"/>
              </a:spcBef>
              <a:spcAft>
                <a:spcPts val="300"/>
              </a:spcAft>
            </a:pPr>
            <a:endParaRPr lang="pl-PL" sz="2800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lnSpc>
                <a:spcPct val="150000"/>
              </a:lnSpc>
              <a:spcBef>
                <a:spcPts val="300"/>
              </a:spcBef>
              <a:spcAft>
                <a:spcPts val="300"/>
              </a:spcAft>
            </a:pPr>
            <a:endParaRPr lang="pl-PL" sz="2800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lnSpc>
                <a:spcPct val="150000"/>
              </a:lnSpc>
              <a:spcBef>
                <a:spcPts val="300"/>
              </a:spcBef>
              <a:spcAft>
                <a:spcPts val="300"/>
              </a:spcAft>
            </a:pPr>
            <a:r>
              <a:rPr kumimoji="0" lang="pl-PL" sz="25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/>
            </a:r>
            <a:br>
              <a:rPr kumimoji="0" lang="pl-PL" sz="25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endParaRPr kumimoji="0" lang="pl-PL" sz="250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7" name="Tytuł 1">
            <a:extLst>
              <a:ext uri="{FF2B5EF4-FFF2-40B4-BE49-F238E27FC236}">
                <a16:creationId xmlns="" xmlns:a16="http://schemas.microsoft.com/office/drawing/2014/main" id="{C9E24EA6-7E05-4BA7-82E1-6812F31E30E3}"/>
              </a:ext>
            </a:extLst>
          </p:cNvPr>
          <p:cNvSpPr txBox="1">
            <a:spLocks/>
          </p:cNvSpPr>
          <p:nvPr/>
        </p:nvSpPr>
        <p:spPr>
          <a:xfrm>
            <a:off x="838199" y="308783"/>
            <a:ext cx="11352213" cy="13252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l-PL" dirty="0" smtClean="0">
                <a:latin typeface="+mn-lt"/>
              </a:rPr>
              <a:t>Przykład: </a:t>
            </a:r>
            <a:r>
              <a:rPr lang="pl-PL" dirty="0" smtClean="0"/>
              <a:t>jaka liczba zostanie wypisana ostatnia?</a:t>
            </a:r>
            <a:endParaRPr lang="pl-PL" dirty="0"/>
          </a:p>
        </p:txBody>
      </p:sp>
      <p:sp>
        <p:nvSpPr>
          <p:cNvPr id="30" name="Prostokąt 29">
            <a:extLst>
              <a:ext uri="{FF2B5EF4-FFF2-40B4-BE49-F238E27FC236}">
                <a16:creationId xmlns="" xmlns:a16="http://schemas.microsoft.com/office/drawing/2014/main" id="{07751F7C-DC46-44D2-B87D-862432C9059C}"/>
              </a:ext>
            </a:extLst>
          </p:cNvPr>
          <p:cNvSpPr/>
          <p:nvPr/>
        </p:nvSpPr>
        <p:spPr>
          <a:xfrm>
            <a:off x="11395731" y="6374207"/>
            <a:ext cx="497252" cy="33847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l-PL" sz="1600" dirty="0" smtClean="0">
                <a:solidFill>
                  <a:srgbClr val="00377B"/>
                </a:solidFill>
              </a:rPr>
              <a:t>008</a:t>
            </a:r>
            <a:endParaRPr lang="pl-PL" sz="1600" dirty="0">
              <a:solidFill>
                <a:srgbClr val="00377B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5415654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="" xmlns:a16="http://schemas.microsoft.com/office/drawing/2014/main" id="{C52ED567-06B3-4107-9773-BBB6BD78673C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1" y="1"/>
            <a:ext cx="12187237" cy="685799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9984" tIns="54992" rIns="109984" bIns="54992" rtlCol="0" anchor="ctr"/>
          <a:lstStyle/>
          <a:p>
            <a:pPr algn="ctr"/>
            <a:endParaRPr lang="en-US"/>
          </a:p>
        </p:txBody>
      </p:sp>
      <p:cxnSp>
        <p:nvCxnSpPr>
          <p:cNvPr id="12" name="Straight Connector 11">
            <a:extLst>
              <a:ext uri="{FF2B5EF4-FFF2-40B4-BE49-F238E27FC236}">
                <a16:creationId xmlns="" xmlns:a16="http://schemas.microsoft.com/office/drawing/2014/main" id="{1A901C3D-CFAE-460D-BD0E-7D22164D7DFB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CxnSpPr>
        <p:spPr>
          <a:xfrm flipH="1">
            <a:off x="10588833" y="0"/>
            <a:ext cx="1059782" cy="6858000"/>
          </a:xfrm>
          <a:prstGeom prst="line">
            <a:avLst/>
          </a:prstGeom>
          <a:ln w="9525">
            <a:solidFill>
              <a:srgbClr val="BFBFBF">
                <a:alpha val="70000"/>
              </a:srgb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="" xmlns:a16="http://schemas.microsoft.com/office/drawing/2014/main" id="{837C0EA9-1437-4437-9D20-2BBDA1AA9FF8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CxnSpPr>
        <p:spPr>
          <a:xfrm flipH="1">
            <a:off x="7720596" y="3721395"/>
            <a:ext cx="4344994" cy="3136605"/>
          </a:xfrm>
          <a:prstGeom prst="line">
            <a:avLst/>
          </a:prstGeom>
          <a:ln w="9525">
            <a:solidFill>
              <a:srgbClr val="BFBFBF">
                <a:alpha val="69804"/>
              </a:srgb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Rectangle 23">
            <a:extLst>
              <a:ext uri="{FF2B5EF4-FFF2-40B4-BE49-F238E27FC236}">
                <a16:creationId xmlns="" xmlns:a16="http://schemas.microsoft.com/office/drawing/2014/main" id="{BB934D2B-85E2-4375-94EE-B66C16BF7999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9180282" y="-8466"/>
            <a:ext cx="3006956" cy="6866467"/>
          </a:xfrm>
          <a:custGeom>
            <a:avLst/>
            <a:gdLst/>
            <a:ahLst/>
            <a:cxnLst/>
            <a:rect l="l" t="t" r="r" b="b"/>
            <a:pathLst>
              <a:path w="3007349" h="6866467">
                <a:moveTo>
                  <a:pt x="2045532" y="0"/>
                </a:moveTo>
                <a:lnTo>
                  <a:pt x="3007349" y="0"/>
                </a:lnTo>
                <a:lnTo>
                  <a:pt x="3007349" y="6866467"/>
                </a:lnTo>
                <a:lnTo>
                  <a:pt x="0" y="6866467"/>
                </a:lnTo>
                <a:lnTo>
                  <a:pt x="2045532" y="0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8" name="Rectangle 25">
            <a:extLst>
              <a:ext uri="{FF2B5EF4-FFF2-40B4-BE49-F238E27FC236}">
                <a16:creationId xmlns="" xmlns:a16="http://schemas.microsoft.com/office/drawing/2014/main" id="{9B445E02-D785-4565-B842-9567BBC09508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9602193" y="-8466"/>
            <a:ext cx="2588222" cy="6866467"/>
          </a:xfrm>
          <a:custGeom>
            <a:avLst/>
            <a:gdLst/>
            <a:ahLst/>
            <a:cxnLst/>
            <a:rect l="l" t="t" r="r" b="b"/>
            <a:pathLst>
              <a:path w="2573311" h="6866467">
                <a:moveTo>
                  <a:pt x="0" y="0"/>
                </a:moveTo>
                <a:lnTo>
                  <a:pt x="2573311" y="0"/>
                </a:lnTo>
                <a:lnTo>
                  <a:pt x="2573311" y="6866467"/>
                </a:lnTo>
                <a:lnTo>
                  <a:pt x="1202336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0" name="Isosceles Triangle 19">
            <a:extLst>
              <a:ext uri="{FF2B5EF4-FFF2-40B4-BE49-F238E27FC236}">
                <a16:creationId xmlns="" xmlns:a16="http://schemas.microsoft.com/office/drawing/2014/main" id="{2C153736-D102-4F57-9DE7-615AFC02B0AC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8931170" y="3048001"/>
            <a:ext cx="3259244" cy="3810000"/>
          </a:xfrm>
          <a:prstGeom prst="triangle">
            <a:avLst>
              <a:gd name="adj" fmla="val 100000"/>
            </a:avLst>
          </a:prstGeom>
          <a:solidFill>
            <a:schemeClr val="accent2">
              <a:alpha val="72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2" name="Rectangle 27">
            <a:extLst>
              <a:ext uri="{FF2B5EF4-FFF2-40B4-BE49-F238E27FC236}">
                <a16:creationId xmlns="" xmlns:a16="http://schemas.microsoft.com/office/drawing/2014/main" id="{BA407A52-66F4-4CDE-A726-FF79F3EC342D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9333286" y="-8466"/>
            <a:ext cx="2853953" cy="6866467"/>
          </a:xfrm>
          <a:custGeom>
            <a:avLst/>
            <a:gdLst/>
            <a:ahLst/>
            <a:cxnLst/>
            <a:rect l="l" t="t" r="r" b="b"/>
            <a:pathLst>
              <a:path w="2858013" h="6866467">
                <a:moveTo>
                  <a:pt x="0" y="0"/>
                </a:moveTo>
                <a:lnTo>
                  <a:pt x="2858013" y="0"/>
                </a:lnTo>
                <a:lnTo>
                  <a:pt x="2858013" y="6866467"/>
                </a:lnTo>
                <a:lnTo>
                  <a:pt x="2473942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>
              <a:lumMod val="75000"/>
              <a:alpha val="7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4" name="Rectangle 28">
            <a:extLst>
              <a:ext uri="{FF2B5EF4-FFF2-40B4-BE49-F238E27FC236}">
                <a16:creationId xmlns="" xmlns:a16="http://schemas.microsoft.com/office/drawing/2014/main" id="{D28FFB34-4FC3-46F5-B900-D3B774FD0BE6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10897312" y="-8466"/>
            <a:ext cx="1289927" cy="6866467"/>
          </a:xfrm>
          <a:custGeom>
            <a:avLst/>
            <a:gdLst/>
            <a:ahLst/>
            <a:cxnLst/>
            <a:rect l="l" t="t" r="r" b="b"/>
            <a:pathLst>
              <a:path w="1290094" h="6858000">
                <a:moveTo>
                  <a:pt x="1019735" y="0"/>
                </a:moveTo>
                <a:lnTo>
                  <a:pt x="1290094" y="0"/>
                </a:lnTo>
                <a:lnTo>
                  <a:pt x="1290094" y="6858000"/>
                </a:lnTo>
                <a:lnTo>
                  <a:pt x="0" y="6858000"/>
                </a:lnTo>
                <a:lnTo>
                  <a:pt x="1019735" y="0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  <a:alpha val="7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6" name="Rectangle 29">
            <a:extLst>
              <a:ext uri="{FF2B5EF4-FFF2-40B4-BE49-F238E27FC236}">
                <a16:creationId xmlns="" xmlns:a16="http://schemas.microsoft.com/office/drawing/2014/main" id="{205F7B13-ACB5-46BE-8070-0431266B183B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10937576" y="-8466"/>
            <a:ext cx="1249662" cy="6866467"/>
          </a:xfrm>
          <a:custGeom>
            <a:avLst/>
            <a:gdLst/>
            <a:ahLst/>
            <a:cxnLst/>
            <a:rect l="l" t="t" r="r" b="b"/>
            <a:pathLst>
              <a:path w="1249825" h="6858000">
                <a:moveTo>
                  <a:pt x="0" y="0"/>
                </a:moveTo>
                <a:lnTo>
                  <a:pt x="1249825" y="0"/>
                </a:lnTo>
                <a:lnTo>
                  <a:pt x="1249825" y="6858000"/>
                </a:lnTo>
                <a:lnTo>
                  <a:pt x="1109382" y="685800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6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8" name="Isosceles Triangle 27">
            <a:extLst>
              <a:ext uri="{FF2B5EF4-FFF2-40B4-BE49-F238E27FC236}">
                <a16:creationId xmlns="" xmlns:a16="http://schemas.microsoft.com/office/drawing/2014/main" id="{D52A0D23-45DD-4DF4-ADE6-A81F409BB9FB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10370316" y="3589868"/>
            <a:ext cx="1816922" cy="3268133"/>
          </a:xfrm>
          <a:prstGeom prst="triangle">
            <a:avLst>
              <a:gd name="adj" fmla="val 100000"/>
            </a:avLst>
          </a:prstGeom>
          <a:solidFill>
            <a:schemeClr val="accent1">
              <a:alpha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9" name="Prostokąt 18">
            <a:extLst>
              <a:ext uri="{FF2B5EF4-FFF2-40B4-BE49-F238E27FC236}">
                <a16:creationId xmlns="" xmlns:a16="http://schemas.microsoft.com/office/drawing/2014/main" id="{FE2C92B2-2AF5-47BC-A6E7-B7CE23FD1F4F}"/>
              </a:ext>
            </a:extLst>
          </p:cNvPr>
          <p:cNvSpPr/>
          <p:nvPr/>
        </p:nvSpPr>
        <p:spPr>
          <a:xfrm flipH="1">
            <a:off x="0" y="6297742"/>
            <a:ext cx="12192000" cy="558671"/>
          </a:xfrm>
          <a:prstGeom prst="rect">
            <a:avLst/>
          </a:prstGeom>
          <a:gradFill flip="none" rotWithShape="1">
            <a:gsLst>
              <a:gs pos="0">
                <a:srgbClr val="00377B"/>
              </a:gs>
              <a:gs pos="38000">
                <a:schemeClr val="accent1">
                  <a:tint val="44500"/>
                  <a:satMod val="160000"/>
                </a:schemeClr>
              </a:gs>
              <a:gs pos="100000">
                <a:schemeClr val="bg1">
                  <a:lumMod val="95000"/>
                  <a:lumOff val="5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pic>
        <p:nvPicPr>
          <p:cNvPr id="21" name="Obraz 20">
            <a:extLst>
              <a:ext uri="{FF2B5EF4-FFF2-40B4-BE49-F238E27FC236}">
                <a16:creationId xmlns="" xmlns:a16="http://schemas.microsoft.com/office/drawing/2014/main" id="{E424C468-A29D-4AEB-B1CB-42219590AF4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7153" y="6387658"/>
            <a:ext cx="929911" cy="395908"/>
          </a:xfrm>
          <a:prstGeom prst="rect">
            <a:avLst/>
          </a:prstGeom>
        </p:spPr>
      </p:pic>
      <p:sp>
        <p:nvSpPr>
          <p:cNvPr id="25" name="Symbol zastępczy zawartości 2">
            <a:extLst>
              <a:ext uri="{FF2B5EF4-FFF2-40B4-BE49-F238E27FC236}">
                <a16:creationId xmlns="" xmlns:a16="http://schemas.microsoft.com/office/drawing/2014/main" id="{9D2A7C37-12D8-4B42-85A7-4CD4A4019A1E}"/>
              </a:ext>
            </a:extLst>
          </p:cNvPr>
          <p:cNvSpPr txBox="1">
            <a:spLocks/>
          </p:cNvSpPr>
          <p:nvPr/>
        </p:nvSpPr>
        <p:spPr>
          <a:xfrm>
            <a:off x="838800" y="1631853"/>
            <a:ext cx="8939638" cy="4409511"/>
          </a:xfrm>
          <a:prstGeom prst="rect">
            <a:avLst/>
          </a:prstGeom>
        </p:spPr>
        <p:txBody>
          <a:bodyPr vert="horz" lIns="108850" tIns="54425" rIns="108850" bIns="54425" rtlCol="0">
            <a:noAutofit/>
          </a:bodyPr>
          <a:lstStyle/>
          <a:p>
            <a:pPr>
              <a:lnSpc>
                <a:spcPct val="150000"/>
              </a:lnSpc>
              <a:spcBef>
                <a:spcPts val="300"/>
              </a:spcBef>
              <a:spcAft>
                <a:spcPts val="300"/>
              </a:spcAft>
            </a:pPr>
            <a:r>
              <a:rPr lang="pl-PL" sz="25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x = 10</a:t>
            </a:r>
          </a:p>
          <a:p>
            <a:pPr>
              <a:lnSpc>
                <a:spcPct val="150000"/>
              </a:lnSpc>
              <a:spcBef>
                <a:spcPts val="300"/>
              </a:spcBef>
              <a:spcAft>
                <a:spcPts val="300"/>
              </a:spcAft>
            </a:pPr>
            <a:r>
              <a:rPr lang="pl-PL" sz="25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while</a:t>
            </a:r>
            <a:r>
              <a:rPr lang="pl-PL" sz="25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x &gt; 0:</a:t>
            </a:r>
          </a:p>
          <a:p>
            <a:pPr>
              <a:lnSpc>
                <a:spcPct val="150000"/>
              </a:lnSpc>
              <a:spcBef>
                <a:spcPts val="300"/>
              </a:spcBef>
              <a:spcAft>
                <a:spcPts val="300"/>
              </a:spcAft>
            </a:pPr>
            <a:r>
              <a:rPr lang="pl-PL" sz="25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pl-PL" sz="25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print</a:t>
            </a:r>
            <a:r>
              <a:rPr lang="pl-PL" sz="25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(x)</a:t>
            </a:r>
          </a:p>
          <a:p>
            <a:pPr>
              <a:lnSpc>
                <a:spcPct val="150000"/>
              </a:lnSpc>
              <a:spcBef>
                <a:spcPts val="300"/>
              </a:spcBef>
              <a:spcAft>
                <a:spcPts val="300"/>
              </a:spcAft>
            </a:pPr>
            <a:r>
              <a:rPr lang="pl-PL" sz="25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x = </a:t>
            </a:r>
            <a:r>
              <a:rPr lang="pl-PL" sz="25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x</a:t>
            </a:r>
            <a:r>
              <a:rPr lang="pl-PL" sz="25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- 1</a:t>
            </a:r>
          </a:p>
          <a:p>
            <a:pPr>
              <a:lnSpc>
                <a:spcPct val="150000"/>
              </a:lnSpc>
              <a:spcBef>
                <a:spcPts val="300"/>
              </a:spcBef>
              <a:spcAft>
                <a:spcPts val="300"/>
              </a:spcAft>
            </a:pPr>
            <a:endParaRPr lang="pl-PL" sz="2500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lnSpc>
                <a:spcPct val="150000"/>
              </a:lnSpc>
              <a:spcBef>
                <a:spcPts val="300"/>
              </a:spcBef>
              <a:spcAft>
                <a:spcPts val="300"/>
              </a:spcAft>
            </a:pPr>
            <a:r>
              <a:rPr kumimoji="0" lang="pl-PL" sz="25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/>
            </a:r>
            <a:br>
              <a:rPr kumimoji="0" lang="pl-PL" sz="25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endParaRPr kumimoji="0" lang="pl-PL" sz="250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7" name="Tytuł 1">
            <a:extLst>
              <a:ext uri="{FF2B5EF4-FFF2-40B4-BE49-F238E27FC236}">
                <a16:creationId xmlns="" xmlns:a16="http://schemas.microsoft.com/office/drawing/2014/main" id="{C9E24EA6-7E05-4BA7-82E1-6812F31E30E3}"/>
              </a:ext>
            </a:extLst>
          </p:cNvPr>
          <p:cNvSpPr txBox="1">
            <a:spLocks/>
          </p:cNvSpPr>
          <p:nvPr/>
        </p:nvSpPr>
        <p:spPr>
          <a:xfrm>
            <a:off x="838200" y="308783"/>
            <a:ext cx="10515600" cy="13252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l-PL" dirty="0" smtClean="0"/>
              <a:t>Pętla warunkowa</a:t>
            </a:r>
            <a:endParaRPr lang="pl-PL" dirty="0"/>
          </a:p>
        </p:txBody>
      </p:sp>
      <p:sp>
        <p:nvSpPr>
          <p:cNvPr id="30" name="Prostokąt 29">
            <a:extLst>
              <a:ext uri="{FF2B5EF4-FFF2-40B4-BE49-F238E27FC236}">
                <a16:creationId xmlns="" xmlns:a16="http://schemas.microsoft.com/office/drawing/2014/main" id="{07751F7C-DC46-44D2-B87D-862432C9059C}"/>
              </a:ext>
            </a:extLst>
          </p:cNvPr>
          <p:cNvSpPr/>
          <p:nvPr/>
        </p:nvSpPr>
        <p:spPr>
          <a:xfrm>
            <a:off x="11395731" y="6374207"/>
            <a:ext cx="497252" cy="33847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l-PL" sz="1600" dirty="0" smtClean="0">
                <a:solidFill>
                  <a:srgbClr val="00377B"/>
                </a:solidFill>
              </a:rPr>
              <a:t>009</a:t>
            </a:r>
            <a:endParaRPr lang="pl-PL" sz="1600" dirty="0">
              <a:solidFill>
                <a:srgbClr val="00377B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5415654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yw pakietu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yw pakietu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56F90E2D11174D4C9367E5C535DDA402" ma:contentTypeVersion="16" ma:contentTypeDescription="Utwórz nowy dokument." ma:contentTypeScope="" ma:versionID="e17e0ccc7ac24465a2dc63b97c07fbb3">
  <xsd:schema xmlns:xsd="http://www.w3.org/2001/XMLSchema" xmlns:xs="http://www.w3.org/2001/XMLSchema" xmlns:p="http://schemas.microsoft.com/office/2006/metadata/properties" xmlns:ns2="6dd5b788-eddc-4d95-85b8-e97324dcf4fe" xmlns:ns3="5db14a78-13ac-4f8a-93ae-612485f1be51" targetNamespace="http://schemas.microsoft.com/office/2006/metadata/properties" ma:root="true" ma:fieldsID="4a0617f3097b7e0d3936956800c2a3d1" ns2:_="" ns3:_="">
    <xsd:import namespace="6dd5b788-eddc-4d95-85b8-e97324dcf4fe"/>
    <xsd:import namespace="5db14a78-13ac-4f8a-93ae-612485f1be5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3:SharedWithUsers" minOccurs="0"/>
                <xsd:element ref="ns3:SharedWithDetails" minOccurs="0"/>
                <xsd:element ref="ns2:MediaServiceLocatio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dd5b788-eddc-4d95-85b8-e97324dcf4f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0" nillable="true" ma:taxonomy="true" ma:internalName="lcf76f155ced4ddcb4097134ff3c332f" ma:taxonomyFieldName="MediaServiceImageTags" ma:displayName="Tagi obrazów" ma:readOnly="false" ma:fieldId="{5cf76f15-5ced-4ddc-b409-7134ff3c332f}" ma:taxonomyMulti="true" ma:sspId="e2a51849-038f-4c3e-903c-bd279c61578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3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db14a78-13ac-4f8a-93ae-612485f1be51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Udostępniani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Udostępnione dla — szczegóły" ma:internalName="SharedWithDetails" ma:readOnly="true">
      <xsd:simpleType>
        <xsd:restriction base="dms:Note">
          <xsd:maxLength value="255"/>
        </xsd:restriction>
      </xsd:simpleType>
    </xsd:element>
    <xsd:element name="TaxCatchAll" ma:index="21" nillable="true" ma:displayName="Taxonomy Catch All Column" ma:hidden="true" ma:list="{30d702ad-616e-4078-9651-3fe18c3d4adf}" ma:internalName="TaxCatchAll" ma:showField="CatchAllData" ma:web="5db14a78-13ac-4f8a-93ae-612485f1be5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zawartości"/>
        <xsd:element ref="dc:title" minOccurs="0" maxOccurs="1" ma:index="4" ma:displayName="Tytuł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6dd5b788-eddc-4d95-85b8-e97324dcf4fe">
      <Terms xmlns="http://schemas.microsoft.com/office/infopath/2007/PartnerControls"/>
    </lcf76f155ced4ddcb4097134ff3c332f>
    <TaxCatchAll xmlns="5db14a78-13ac-4f8a-93ae-612485f1be51" xsi:nil="true"/>
  </documentManagement>
</p:properties>
</file>

<file path=customXml/itemProps1.xml><?xml version="1.0" encoding="utf-8"?>
<ds:datastoreItem xmlns:ds="http://schemas.openxmlformats.org/officeDocument/2006/customXml" ds:itemID="{7EE8C63A-4744-4DE4-BB49-0FF0B5375C6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8DCDEF69-965E-4484-8D07-CF5BA716B06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dd5b788-eddc-4d95-85b8-e97324dcf4fe"/>
    <ds:schemaRef ds:uri="5db14a78-13ac-4f8a-93ae-612485f1be5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950072C5-DDE0-4258-BA7A-4D4B80DFA632}">
  <ds:schemaRefs>
    <ds:schemaRef ds:uri="http://schemas.microsoft.com/office/2006/metadata/properties"/>
    <ds:schemaRef ds:uri="http://schemas.microsoft.com/office/infopath/2007/PartnerControls"/>
    <ds:schemaRef ds:uri="71af3243-3dd4-4a8d-8c0d-dd76da1f02a5"/>
    <ds:schemaRef ds:uri="6dd5b788-eddc-4d95-85b8-e97324dcf4fe"/>
    <ds:schemaRef ds:uri="5db14a78-13ac-4f8a-93ae-612485f1be51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331</Words>
  <Application>Microsoft Office PowerPoint</Application>
  <PresentationFormat>Niestandardowy</PresentationFormat>
  <Paragraphs>98</Paragraphs>
  <Slides>12</Slides>
  <Notes>2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12</vt:i4>
      </vt:variant>
    </vt:vector>
  </HeadingPairs>
  <TitlesOfParts>
    <vt:vector size="13" baseType="lpstr">
      <vt:lpstr>Motyw pakietu Office</vt:lpstr>
      <vt:lpstr>HTML  </vt:lpstr>
      <vt:lpstr>Slajd 2</vt:lpstr>
      <vt:lpstr>Slajd 3</vt:lpstr>
      <vt:lpstr>Slajd 4</vt:lpstr>
      <vt:lpstr>Slajd 5</vt:lpstr>
      <vt:lpstr>Slajd 6</vt:lpstr>
      <vt:lpstr>Slajd 7</vt:lpstr>
      <vt:lpstr>Slajd 8</vt:lpstr>
      <vt:lpstr>Slajd 9</vt:lpstr>
      <vt:lpstr>Slajd 10</vt:lpstr>
      <vt:lpstr>Slajd 11</vt:lpstr>
      <vt:lpstr>HTML 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2020-05-14T14:58:45Z</dcterms:created>
  <dcterms:modified xsi:type="dcterms:W3CDTF">2026-03-04T07:15:38Z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0x01010056F90E2D11174D4C9367E5C535DDA402</vt:lpwstr>
  </property>
</Properties>
</file>